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5" r:id="rId1"/>
  </p:sldMasterIdLst>
  <p:notesMasterIdLst>
    <p:notesMasterId r:id="rId32"/>
  </p:notesMasterIdLst>
  <p:sldIdLst>
    <p:sldId id="300" r:id="rId2"/>
    <p:sldId id="279" r:id="rId3"/>
    <p:sldId id="292" r:id="rId4"/>
    <p:sldId id="274" r:id="rId5"/>
    <p:sldId id="293" r:id="rId6"/>
    <p:sldId id="295" r:id="rId7"/>
    <p:sldId id="275" r:id="rId8"/>
    <p:sldId id="294" r:id="rId9"/>
    <p:sldId id="259" r:id="rId10"/>
    <p:sldId id="263" r:id="rId11"/>
    <p:sldId id="288" r:id="rId12"/>
    <p:sldId id="289" r:id="rId13"/>
    <p:sldId id="258" r:id="rId14"/>
    <p:sldId id="287" r:id="rId15"/>
    <p:sldId id="285" r:id="rId16"/>
    <p:sldId id="284" r:id="rId17"/>
    <p:sldId id="272" r:id="rId18"/>
    <p:sldId id="266" r:id="rId19"/>
    <p:sldId id="278" r:id="rId20"/>
    <p:sldId id="267" r:id="rId21"/>
    <p:sldId id="280" r:id="rId22"/>
    <p:sldId id="291" r:id="rId23"/>
    <p:sldId id="282" r:id="rId24"/>
    <p:sldId id="283" r:id="rId25"/>
    <p:sldId id="299" r:id="rId26"/>
    <p:sldId id="286" r:id="rId27"/>
    <p:sldId id="290" r:id="rId28"/>
    <p:sldId id="296" r:id="rId29"/>
    <p:sldId id="297" r:id="rId30"/>
    <p:sldId id="29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0D312D-D2BD-1AE1-9329-447E3CF56F7E}" name="Sawsan Abusharkh" initials="SA" userId="S::sabusharkh@kddc.com::b31f999c-6cdd-4d97-a35b-6cd894d83b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7A554-8EAB-1A42-957A-C55B40D589E1}" v="2" dt="2024-06-11T07:29:19.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787"/>
  </p:normalViewPr>
  <p:slideViewPr>
    <p:cSldViewPr snapToGrid="0">
      <p:cViewPr varScale="1">
        <p:scale>
          <a:sx n="108" d="100"/>
          <a:sy n="108" d="100"/>
        </p:scale>
        <p:origin x="736" y="19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fram Alderson" userId="S::walderson@kddc.com::cc3df471-f569-4031-88d7-b7bc24acdf36" providerId="AD" clId="Web-{104FCE02-B8D7-7FD0-8993-C25703F7D535}"/>
    <pc:docChg chg="modSld">
      <pc:chgData name="Wolfram Alderson" userId="S::walderson@kddc.com::cc3df471-f569-4031-88d7-b7bc24acdf36" providerId="AD" clId="Web-{104FCE02-B8D7-7FD0-8993-C25703F7D535}" dt="2024-06-06T06:26:03.066" v="197" actId="20577"/>
      <pc:docMkLst>
        <pc:docMk/>
      </pc:docMkLst>
      <pc:sldChg chg="modSp">
        <pc:chgData name="Wolfram Alderson" userId="S::walderson@kddc.com::cc3df471-f569-4031-88d7-b7bc24acdf36" providerId="AD" clId="Web-{104FCE02-B8D7-7FD0-8993-C25703F7D535}" dt="2024-06-06T06:07:56.283" v="32" actId="20577"/>
        <pc:sldMkLst>
          <pc:docMk/>
          <pc:sldMk cId="1533121808" sldId="258"/>
        </pc:sldMkLst>
        <pc:spChg chg="mod">
          <ac:chgData name="Wolfram Alderson" userId="S::walderson@kddc.com::cc3df471-f569-4031-88d7-b7bc24acdf36" providerId="AD" clId="Web-{104FCE02-B8D7-7FD0-8993-C25703F7D535}" dt="2024-06-06T06:07:43.736" v="31" actId="14100"/>
          <ac:spMkLst>
            <pc:docMk/>
            <pc:sldMk cId="1533121808" sldId="258"/>
            <ac:spMk id="3" creationId="{84A4A6B7-512F-E841-8D7B-6A6850FD5807}"/>
          </ac:spMkLst>
        </pc:spChg>
        <pc:spChg chg="mod">
          <ac:chgData name="Wolfram Alderson" userId="S::walderson@kddc.com::cc3df471-f569-4031-88d7-b7bc24acdf36" providerId="AD" clId="Web-{104FCE02-B8D7-7FD0-8993-C25703F7D535}" dt="2024-06-06T06:07:56.283" v="32" actId="20577"/>
          <ac:spMkLst>
            <pc:docMk/>
            <pc:sldMk cId="1533121808" sldId="258"/>
            <ac:spMk id="18" creationId="{7FC4F129-9AE4-40C6-9BFE-6C878CA9DF4B}"/>
          </ac:spMkLst>
        </pc:spChg>
      </pc:sldChg>
      <pc:sldChg chg="modSp">
        <pc:chgData name="Wolfram Alderson" userId="S::walderson@kddc.com::cc3df471-f569-4031-88d7-b7bc24acdf36" providerId="AD" clId="Web-{104FCE02-B8D7-7FD0-8993-C25703F7D535}" dt="2024-06-06T06:26:03.066" v="197" actId="20577"/>
        <pc:sldMkLst>
          <pc:docMk/>
          <pc:sldMk cId="1829903989" sldId="259"/>
        </pc:sldMkLst>
        <pc:spChg chg="mod">
          <ac:chgData name="Wolfram Alderson" userId="S::walderson@kddc.com::cc3df471-f569-4031-88d7-b7bc24acdf36" providerId="AD" clId="Web-{104FCE02-B8D7-7FD0-8993-C25703F7D535}" dt="2024-06-06T06:26:03.066" v="197" actId="20577"/>
          <ac:spMkLst>
            <pc:docMk/>
            <pc:sldMk cId="1829903989" sldId="259"/>
            <ac:spMk id="3" creationId="{E138AF23-DAE5-3447-AB17-15B8C4902598}"/>
          </ac:spMkLst>
        </pc:spChg>
      </pc:sldChg>
      <pc:sldChg chg="modSp">
        <pc:chgData name="Wolfram Alderson" userId="S::walderson@kddc.com::cc3df471-f569-4031-88d7-b7bc24acdf36" providerId="AD" clId="Web-{104FCE02-B8D7-7FD0-8993-C25703F7D535}" dt="2024-06-06T06:06:15.639" v="6" actId="20577"/>
        <pc:sldMkLst>
          <pc:docMk/>
          <pc:sldMk cId="1681969877" sldId="279"/>
        </pc:sldMkLst>
        <pc:spChg chg="mod">
          <ac:chgData name="Wolfram Alderson" userId="S::walderson@kddc.com::cc3df471-f569-4031-88d7-b7bc24acdf36" providerId="AD" clId="Web-{104FCE02-B8D7-7FD0-8993-C25703F7D535}" dt="2024-06-06T06:06:15.639" v="6" actId="20577"/>
          <ac:spMkLst>
            <pc:docMk/>
            <pc:sldMk cId="1681969877" sldId="279"/>
            <ac:spMk id="6" creationId="{5D605A63-DF3E-4688-9D13-68A318C80AE6}"/>
          </ac:spMkLst>
        </pc:spChg>
      </pc:sldChg>
      <pc:sldChg chg="modSp">
        <pc:chgData name="Wolfram Alderson" userId="S::walderson@kddc.com::cc3df471-f569-4031-88d7-b7bc24acdf36" providerId="AD" clId="Web-{104FCE02-B8D7-7FD0-8993-C25703F7D535}" dt="2024-06-06T06:09:44.161" v="48" actId="20577"/>
        <pc:sldMkLst>
          <pc:docMk/>
          <pc:sldMk cId="844485450" sldId="280"/>
        </pc:sldMkLst>
        <pc:spChg chg="mod">
          <ac:chgData name="Wolfram Alderson" userId="S::walderson@kddc.com::cc3df471-f569-4031-88d7-b7bc24acdf36" providerId="AD" clId="Web-{104FCE02-B8D7-7FD0-8993-C25703F7D535}" dt="2024-06-06T06:09:44.161" v="48" actId="20577"/>
          <ac:spMkLst>
            <pc:docMk/>
            <pc:sldMk cId="844485450" sldId="280"/>
            <ac:spMk id="3" creationId="{1E63A0E6-04B0-4AF6-9F36-F6489FC4E344}"/>
          </ac:spMkLst>
        </pc:spChg>
      </pc:sldChg>
      <pc:sldChg chg="addSp modSp modCm">
        <pc:chgData name="Wolfram Alderson" userId="S::walderson@kddc.com::cc3df471-f569-4031-88d7-b7bc24acdf36" providerId="AD" clId="Web-{104FCE02-B8D7-7FD0-8993-C25703F7D535}" dt="2024-06-06T06:23:08.185" v="173" actId="20577"/>
        <pc:sldMkLst>
          <pc:docMk/>
          <pc:sldMk cId="4176682041" sldId="282"/>
        </pc:sldMkLst>
        <pc:spChg chg="mod">
          <ac:chgData name="Wolfram Alderson" userId="S::walderson@kddc.com::cc3df471-f569-4031-88d7-b7bc24acdf36" providerId="AD" clId="Web-{104FCE02-B8D7-7FD0-8993-C25703F7D535}" dt="2024-06-06T06:23:08.185" v="173" actId="20577"/>
          <ac:spMkLst>
            <pc:docMk/>
            <pc:sldMk cId="4176682041" sldId="282"/>
            <ac:spMk id="3" creationId="{54B724E7-8714-4DEF-8CD3-19971CE6230D}"/>
          </ac:spMkLst>
        </pc:spChg>
        <pc:spChg chg="add mod">
          <ac:chgData name="Wolfram Alderson" userId="S::walderson@kddc.com::cc3df471-f569-4031-88d7-b7bc24acdf36" providerId="AD" clId="Web-{104FCE02-B8D7-7FD0-8993-C25703F7D535}" dt="2024-06-06T06:22:30.825" v="171" actId="20577"/>
          <ac:spMkLst>
            <pc:docMk/>
            <pc:sldMk cId="4176682041" sldId="282"/>
            <ac:spMk id="5" creationId="{54F5D033-A250-D60F-2C04-6C6541F4587C}"/>
          </ac:spMkLst>
        </pc:spChg>
      </pc:sldChg>
      <pc:sldChg chg="modSp modCm">
        <pc:chgData name="Wolfram Alderson" userId="S::walderson@kddc.com::cc3df471-f569-4031-88d7-b7bc24acdf36" providerId="AD" clId="Web-{104FCE02-B8D7-7FD0-8993-C25703F7D535}" dt="2024-06-06T06:23:45.937" v="194"/>
        <pc:sldMkLst>
          <pc:docMk/>
          <pc:sldMk cId="3882002127" sldId="283"/>
        </pc:sldMkLst>
        <pc:spChg chg="mod">
          <ac:chgData name="Wolfram Alderson" userId="S::walderson@kddc.com::cc3df471-f569-4031-88d7-b7bc24acdf36" providerId="AD" clId="Web-{104FCE02-B8D7-7FD0-8993-C25703F7D535}" dt="2024-06-06T06:23:40.593" v="193" actId="1076"/>
          <ac:spMkLst>
            <pc:docMk/>
            <pc:sldMk cId="3882002127" sldId="283"/>
            <ac:spMk id="6" creationId="{8F18B0DC-B6E4-4031-92A5-7EEB7A926829}"/>
          </ac:spMkLst>
        </pc:spChg>
      </pc:sldChg>
      <pc:sldChg chg="modSp">
        <pc:chgData name="Wolfram Alderson" userId="S::walderson@kddc.com::cc3df471-f569-4031-88d7-b7bc24acdf36" providerId="AD" clId="Web-{104FCE02-B8D7-7FD0-8993-C25703F7D535}" dt="2024-06-06T06:09:12.582" v="46" actId="20577"/>
        <pc:sldMkLst>
          <pc:docMk/>
          <pc:sldMk cId="83461080" sldId="284"/>
        </pc:sldMkLst>
        <pc:spChg chg="mod">
          <ac:chgData name="Wolfram Alderson" userId="S::walderson@kddc.com::cc3df471-f569-4031-88d7-b7bc24acdf36" providerId="AD" clId="Web-{104FCE02-B8D7-7FD0-8993-C25703F7D535}" dt="2024-06-06T06:09:02.535" v="42" actId="1076"/>
          <ac:spMkLst>
            <pc:docMk/>
            <pc:sldMk cId="83461080" sldId="284"/>
            <ac:spMk id="8" creationId="{3B161523-862D-4181-9E49-5D32738F5F83}"/>
          </ac:spMkLst>
        </pc:spChg>
        <pc:spChg chg="mod">
          <ac:chgData name="Wolfram Alderson" userId="S::walderson@kddc.com::cc3df471-f569-4031-88d7-b7bc24acdf36" providerId="AD" clId="Web-{104FCE02-B8D7-7FD0-8993-C25703F7D535}" dt="2024-06-06T06:09:12.582" v="46" actId="20577"/>
          <ac:spMkLst>
            <pc:docMk/>
            <pc:sldMk cId="83461080" sldId="284"/>
            <ac:spMk id="20" creationId="{4555DC25-1688-48D2-BA7F-F97F10437BB7}"/>
          </ac:spMkLst>
        </pc:spChg>
      </pc:sldChg>
      <pc:sldChg chg="modSp">
        <pc:chgData name="Wolfram Alderson" userId="S::walderson@kddc.com::cc3df471-f569-4031-88d7-b7bc24acdf36" providerId="AD" clId="Web-{104FCE02-B8D7-7FD0-8993-C25703F7D535}" dt="2024-06-06T06:08:42.378" v="38" actId="20577"/>
        <pc:sldMkLst>
          <pc:docMk/>
          <pc:sldMk cId="52461044" sldId="285"/>
        </pc:sldMkLst>
        <pc:spChg chg="mod">
          <ac:chgData name="Wolfram Alderson" userId="S::walderson@kddc.com::cc3df471-f569-4031-88d7-b7bc24acdf36" providerId="AD" clId="Web-{104FCE02-B8D7-7FD0-8993-C25703F7D535}" dt="2024-06-06T06:08:42.378" v="38" actId="20577"/>
          <ac:spMkLst>
            <pc:docMk/>
            <pc:sldMk cId="52461044" sldId="285"/>
            <ac:spMk id="13" creationId="{B8726F9F-69B6-4841-A926-C803B1C19D1A}"/>
          </ac:spMkLst>
        </pc:spChg>
      </pc:sldChg>
      <pc:sldChg chg="modSp">
        <pc:chgData name="Wolfram Alderson" userId="S::walderson@kddc.com::cc3df471-f569-4031-88d7-b7bc24acdf36" providerId="AD" clId="Web-{104FCE02-B8D7-7FD0-8993-C25703F7D535}" dt="2024-06-06T06:24:09.844" v="196" actId="20577"/>
        <pc:sldMkLst>
          <pc:docMk/>
          <pc:sldMk cId="1142014193" sldId="286"/>
        </pc:sldMkLst>
        <pc:spChg chg="mod">
          <ac:chgData name="Wolfram Alderson" userId="S::walderson@kddc.com::cc3df471-f569-4031-88d7-b7bc24acdf36" providerId="AD" clId="Web-{104FCE02-B8D7-7FD0-8993-C25703F7D535}" dt="2024-06-06T06:24:09.844" v="196" actId="20577"/>
          <ac:spMkLst>
            <pc:docMk/>
            <pc:sldMk cId="1142014193" sldId="286"/>
            <ac:spMk id="3" creationId="{ABD71E1C-72FE-4A7A-B527-32E7A0F4C13C}"/>
          </ac:spMkLst>
        </pc:spChg>
      </pc:sldChg>
      <pc:sldChg chg="modSp modCm">
        <pc:chgData name="Wolfram Alderson" userId="S::walderson@kddc.com::cc3df471-f569-4031-88d7-b7bc24acdf36" providerId="AD" clId="Web-{104FCE02-B8D7-7FD0-8993-C25703F7D535}" dt="2024-06-06T06:07:02.656" v="16" actId="20577"/>
        <pc:sldMkLst>
          <pc:docMk/>
          <pc:sldMk cId="2963295964" sldId="288"/>
        </pc:sldMkLst>
        <pc:spChg chg="mod">
          <ac:chgData name="Wolfram Alderson" userId="S::walderson@kddc.com::cc3df471-f569-4031-88d7-b7bc24acdf36" providerId="AD" clId="Web-{104FCE02-B8D7-7FD0-8993-C25703F7D535}" dt="2024-06-06T06:07:02.656" v="16" actId="20577"/>
          <ac:spMkLst>
            <pc:docMk/>
            <pc:sldMk cId="2963295964" sldId="288"/>
            <ac:spMk id="10" creationId="{F434F81E-4D8F-47C1-8B19-F2908BB390ED}"/>
          </ac:spMkLst>
        </pc:spChg>
      </pc:sldChg>
      <pc:sldChg chg="modSp">
        <pc:chgData name="Wolfram Alderson" userId="S::walderson@kddc.com::cc3df471-f569-4031-88d7-b7bc24acdf36" providerId="AD" clId="Web-{104FCE02-B8D7-7FD0-8993-C25703F7D535}" dt="2024-06-06T06:07:25.954" v="28" actId="20577"/>
        <pc:sldMkLst>
          <pc:docMk/>
          <pc:sldMk cId="2707767881" sldId="289"/>
        </pc:sldMkLst>
        <pc:spChg chg="mod">
          <ac:chgData name="Wolfram Alderson" userId="S::walderson@kddc.com::cc3df471-f569-4031-88d7-b7bc24acdf36" providerId="AD" clId="Web-{104FCE02-B8D7-7FD0-8993-C25703F7D535}" dt="2024-06-06T06:07:25.954" v="28" actId="20577"/>
          <ac:spMkLst>
            <pc:docMk/>
            <pc:sldMk cId="2707767881" sldId="289"/>
            <ac:spMk id="7" creationId="{BAF79451-3712-4D1A-AB79-C57F68507EC3}"/>
          </ac:spMkLst>
        </pc:spChg>
      </pc:sldChg>
      <pc:sldChg chg="addSp modSp">
        <pc:chgData name="Wolfram Alderson" userId="S::walderson@kddc.com::cc3df471-f569-4031-88d7-b7bc24acdf36" providerId="AD" clId="Web-{104FCE02-B8D7-7FD0-8993-C25703F7D535}" dt="2024-06-06T06:11:45.212" v="95"/>
        <pc:sldMkLst>
          <pc:docMk/>
          <pc:sldMk cId="3536447366" sldId="290"/>
        </pc:sldMkLst>
        <pc:spChg chg="add mod">
          <ac:chgData name="Wolfram Alderson" userId="S::walderson@kddc.com::cc3df471-f569-4031-88d7-b7bc24acdf36" providerId="AD" clId="Web-{104FCE02-B8D7-7FD0-8993-C25703F7D535}" dt="2024-06-06T06:11:45.212" v="95"/>
          <ac:spMkLst>
            <pc:docMk/>
            <pc:sldMk cId="3536447366" sldId="290"/>
            <ac:spMk id="5" creationId="{1B45C64A-AD50-D2AC-B666-14A1A40BC3B3}"/>
          </ac:spMkLst>
        </pc:spChg>
      </pc:sldChg>
      <pc:sldChg chg="addSp modSp">
        <pc:chgData name="Wolfram Alderson" userId="S::walderson@kddc.com::cc3df471-f569-4031-88d7-b7bc24acdf36" providerId="AD" clId="Web-{104FCE02-B8D7-7FD0-8993-C25703F7D535}" dt="2024-06-06T06:11:12.039" v="88"/>
        <pc:sldMkLst>
          <pc:docMk/>
          <pc:sldMk cId="1244763629" sldId="291"/>
        </pc:sldMkLst>
        <pc:spChg chg="add mod">
          <ac:chgData name="Wolfram Alderson" userId="S::walderson@kddc.com::cc3df471-f569-4031-88d7-b7bc24acdf36" providerId="AD" clId="Web-{104FCE02-B8D7-7FD0-8993-C25703F7D535}" dt="2024-06-06T06:11:12.039" v="88"/>
          <ac:spMkLst>
            <pc:docMk/>
            <pc:sldMk cId="1244763629" sldId="291"/>
            <ac:spMk id="5" creationId="{7E236F8B-B740-0DD3-9F72-C9ECC889BF87}"/>
          </ac:spMkLst>
        </pc:spChg>
      </pc:sldChg>
      <pc:sldChg chg="modSp">
        <pc:chgData name="Wolfram Alderson" userId="S::walderson@kddc.com::cc3df471-f569-4031-88d7-b7bc24acdf36" providerId="AD" clId="Web-{104FCE02-B8D7-7FD0-8993-C25703F7D535}" dt="2024-06-06T06:06:10.030" v="5" actId="20577"/>
        <pc:sldMkLst>
          <pc:docMk/>
          <pc:sldMk cId="2908905237" sldId="292"/>
        </pc:sldMkLst>
        <pc:spChg chg="mod">
          <ac:chgData name="Wolfram Alderson" userId="S::walderson@kddc.com::cc3df471-f569-4031-88d7-b7bc24acdf36" providerId="AD" clId="Web-{104FCE02-B8D7-7FD0-8993-C25703F7D535}" dt="2024-06-06T06:06:10.030" v="5" actId="20577"/>
          <ac:spMkLst>
            <pc:docMk/>
            <pc:sldMk cId="2908905237" sldId="292"/>
            <ac:spMk id="3" creationId="{DC4A2BCC-28E3-7C24-409B-27E86CCF56D2}"/>
          </ac:spMkLst>
        </pc:spChg>
      </pc:sldChg>
      <pc:sldChg chg="modSp">
        <pc:chgData name="Wolfram Alderson" userId="S::walderson@kddc.com::cc3df471-f569-4031-88d7-b7bc24acdf36" providerId="AD" clId="Web-{104FCE02-B8D7-7FD0-8993-C25703F7D535}" dt="2024-06-06T06:06:25.514" v="7" actId="20577"/>
        <pc:sldMkLst>
          <pc:docMk/>
          <pc:sldMk cId="289581857" sldId="293"/>
        </pc:sldMkLst>
        <pc:spChg chg="mod">
          <ac:chgData name="Wolfram Alderson" userId="S::walderson@kddc.com::cc3df471-f569-4031-88d7-b7bc24acdf36" providerId="AD" clId="Web-{104FCE02-B8D7-7FD0-8993-C25703F7D535}" dt="2024-06-06T06:06:25.514" v="7" actId="20577"/>
          <ac:spMkLst>
            <pc:docMk/>
            <pc:sldMk cId="289581857" sldId="293"/>
            <ac:spMk id="7" creationId="{B2F2787D-09E6-4D20-B027-B744489341EB}"/>
          </ac:spMkLst>
        </pc:spChg>
      </pc:sldChg>
      <pc:sldChg chg="modSp modCm">
        <pc:chgData name="Wolfram Alderson" userId="S::walderson@kddc.com::cc3df471-f569-4031-88d7-b7bc24acdf36" providerId="AD" clId="Web-{104FCE02-B8D7-7FD0-8993-C25703F7D535}" dt="2024-06-06T06:06:51.250" v="14" actId="20577"/>
        <pc:sldMkLst>
          <pc:docMk/>
          <pc:sldMk cId="2200534995" sldId="295"/>
        </pc:sldMkLst>
        <pc:spChg chg="mod">
          <ac:chgData name="Wolfram Alderson" userId="S::walderson@kddc.com::cc3df471-f569-4031-88d7-b7bc24acdf36" providerId="AD" clId="Web-{104FCE02-B8D7-7FD0-8993-C25703F7D535}" dt="2024-06-06T06:06:51.250" v="14" actId="20577"/>
          <ac:spMkLst>
            <pc:docMk/>
            <pc:sldMk cId="2200534995" sldId="295"/>
            <ac:spMk id="3" creationId="{CC161F8C-1569-4DEF-9E27-00E39F8AA4D3}"/>
          </ac:spMkLst>
        </pc:spChg>
      </pc:sldChg>
    </pc:docChg>
  </pc:docChgLst>
  <pc:docChgLst>
    <pc:chgData name="Wolfram Alderson" userId="cc3df471-f569-4031-88d7-b7bc24acdf36" providerId="ADAL" clId="{BC145F02-7504-4D86-B3C8-31B0421C745F}"/>
    <pc:docChg chg="undo custSel addSld modSld modMainMaster">
      <pc:chgData name="Wolfram Alderson" userId="cc3df471-f569-4031-88d7-b7bc24acdf36" providerId="ADAL" clId="{BC145F02-7504-4D86-B3C8-31B0421C745F}" dt="2024-06-10T11:21:49.850" v="4024"/>
      <pc:docMkLst>
        <pc:docMk/>
      </pc:docMkLst>
      <pc:sldChg chg="setBg">
        <pc:chgData name="Wolfram Alderson" userId="cc3df471-f569-4031-88d7-b7bc24acdf36" providerId="ADAL" clId="{BC145F02-7504-4D86-B3C8-31B0421C745F}" dt="2024-06-05T10:39:40.878" v="3247"/>
        <pc:sldMkLst>
          <pc:docMk/>
          <pc:sldMk cId="2558615771" sldId="256"/>
        </pc:sldMkLst>
      </pc:sldChg>
      <pc:sldChg chg="modSp mod setBg">
        <pc:chgData name="Wolfram Alderson" userId="cc3df471-f569-4031-88d7-b7bc24acdf36" providerId="ADAL" clId="{BC145F02-7504-4D86-B3C8-31B0421C745F}" dt="2024-06-05T10:52:28.066" v="3475" actId="6549"/>
        <pc:sldMkLst>
          <pc:docMk/>
          <pc:sldMk cId="1533121808" sldId="258"/>
        </pc:sldMkLst>
        <pc:spChg chg="mod">
          <ac:chgData name="Wolfram Alderson" userId="cc3df471-f569-4031-88d7-b7bc24acdf36" providerId="ADAL" clId="{BC145F02-7504-4D86-B3C8-31B0421C745F}" dt="2024-06-05T09:33:47.513" v="2460" actId="27636"/>
          <ac:spMkLst>
            <pc:docMk/>
            <pc:sldMk cId="1533121808" sldId="258"/>
            <ac:spMk id="2" creationId="{F17A1A29-DA26-B240-B125-A672D65B7AEC}"/>
          </ac:spMkLst>
        </pc:spChg>
        <pc:spChg chg="mod">
          <ac:chgData name="Wolfram Alderson" userId="cc3df471-f569-4031-88d7-b7bc24acdf36" providerId="ADAL" clId="{BC145F02-7504-4D86-B3C8-31B0421C745F}" dt="2024-06-04T06:52:00.511" v="473" actId="255"/>
          <ac:spMkLst>
            <pc:docMk/>
            <pc:sldMk cId="1533121808" sldId="258"/>
            <ac:spMk id="3" creationId="{84A4A6B7-512F-E841-8D7B-6A6850FD5807}"/>
          </ac:spMkLst>
        </pc:spChg>
        <pc:spChg chg="mod">
          <ac:chgData name="Wolfram Alderson" userId="cc3df471-f569-4031-88d7-b7bc24acdf36" providerId="ADAL" clId="{BC145F02-7504-4D86-B3C8-31B0421C745F}" dt="2024-06-05T10:52:28.066" v="3475" actId="6549"/>
          <ac:spMkLst>
            <pc:docMk/>
            <pc:sldMk cId="1533121808" sldId="258"/>
            <ac:spMk id="18" creationId="{7FC4F129-9AE4-40C6-9BFE-6C878CA9DF4B}"/>
          </ac:spMkLst>
        </pc:spChg>
      </pc:sldChg>
      <pc:sldChg chg="addSp modSp mod setBg">
        <pc:chgData name="Wolfram Alderson" userId="cc3df471-f569-4031-88d7-b7bc24acdf36" providerId="ADAL" clId="{BC145F02-7504-4D86-B3C8-31B0421C745F}" dt="2024-06-06T04:13:15.176" v="3534" actId="113"/>
        <pc:sldMkLst>
          <pc:docMk/>
          <pc:sldMk cId="1829903989" sldId="259"/>
        </pc:sldMkLst>
        <pc:spChg chg="mod">
          <ac:chgData name="Wolfram Alderson" userId="cc3df471-f569-4031-88d7-b7bc24acdf36" providerId="ADAL" clId="{BC145F02-7504-4D86-B3C8-31B0421C745F}" dt="2024-06-06T04:13:15.176" v="3534" actId="113"/>
          <ac:spMkLst>
            <pc:docMk/>
            <pc:sldMk cId="1829903989" sldId="259"/>
            <ac:spMk id="3" creationId="{E138AF23-DAE5-3447-AB17-15B8C4902598}"/>
          </ac:spMkLst>
        </pc:spChg>
        <pc:spChg chg="mod">
          <ac:chgData name="Wolfram Alderson" userId="cc3df471-f569-4031-88d7-b7bc24acdf36" providerId="ADAL" clId="{BC145F02-7504-4D86-B3C8-31B0421C745F}" dt="2024-06-05T09:33:12.570" v="2456" actId="255"/>
          <ac:spMkLst>
            <pc:docMk/>
            <pc:sldMk cId="1829903989" sldId="259"/>
            <ac:spMk id="5" creationId="{B3634B50-34B4-491F-B304-DE3EFD6FDA6E}"/>
          </ac:spMkLst>
        </pc:spChg>
        <pc:spChg chg="add mod">
          <ac:chgData name="Wolfram Alderson" userId="cc3df471-f569-4031-88d7-b7bc24acdf36" providerId="ADAL" clId="{BC145F02-7504-4D86-B3C8-31B0421C745F}" dt="2024-06-05T10:49:19.011" v="3453" actId="313"/>
          <ac:spMkLst>
            <pc:docMk/>
            <pc:sldMk cId="1829903989" sldId="259"/>
            <ac:spMk id="9" creationId="{40722153-8C9A-49F6-BC49-4F62D152C301}"/>
          </ac:spMkLst>
        </pc:spChg>
      </pc:sldChg>
      <pc:sldChg chg="addSp delSp modSp mod setBg">
        <pc:chgData name="Wolfram Alderson" userId="cc3df471-f569-4031-88d7-b7bc24acdf36" providerId="ADAL" clId="{BC145F02-7504-4D86-B3C8-31B0421C745F}" dt="2024-06-05T10:50:23.623" v="3457"/>
        <pc:sldMkLst>
          <pc:docMk/>
          <pc:sldMk cId="1865126418" sldId="263"/>
        </pc:sldMkLst>
        <pc:spChg chg="mod">
          <ac:chgData name="Wolfram Alderson" userId="cc3df471-f569-4031-88d7-b7bc24acdf36" providerId="ADAL" clId="{BC145F02-7504-4D86-B3C8-31B0421C745F}" dt="2024-06-05T04:39:49.280" v="1560" actId="14100"/>
          <ac:spMkLst>
            <pc:docMk/>
            <pc:sldMk cId="1865126418" sldId="263"/>
            <ac:spMk id="2" creationId="{85B17460-2ACD-C143-8729-83D376A1DF16}"/>
          </ac:spMkLst>
        </pc:spChg>
        <pc:spChg chg="add del mod">
          <ac:chgData name="Wolfram Alderson" userId="cc3df471-f569-4031-88d7-b7bc24acdf36" providerId="ADAL" clId="{BC145F02-7504-4D86-B3C8-31B0421C745F}" dt="2024-06-05T10:50:23.623" v="3457"/>
          <ac:spMkLst>
            <pc:docMk/>
            <pc:sldMk cId="1865126418" sldId="263"/>
            <ac:spMk id="4" creationId="{8437E05E-7BEC-4E99-99EC-00010A10592F}"/>
          </ac:spMkLst>
        </pc:spChg>
        <pc:picChg chg="mod">
          <ac:chgData name="Wolfram Alderson" userId="cc3df471-f569-4031-88d7-b7bc24acdf36" providerId="ADAL" clId="{BC145F02-7504-4D86-B3C8-31B0421C745F}" dt="2024-06-05T10:49:36.239" v="3454" actId="1076"/>
          <ac:picMkLst>
            <pc:docMk/>
            <pc:sldMk cId="1865126418" sldId="263"/>
            <ac:picMk id="13" creationId="{2F6E0ABD-FC3F-41BE-88A9-395F39904455}"/>
          </ac:picMkLst>
        </pc:picChg>
      </pc:sldChg>
      <pc:sldChg chg="modSp mod setBg">
        <pc:chgData name="Wolfram Alderson" userId="cc3df471-f569-4031-88d7-b7bc24acdf36" providerId="ADAL" clId="{BC145F02-7504-4D86-B3C8-31B0421C745F}" dt="2024-06-05T10:39:44.971" v="3248"/>
        <pc:sldMkLst>
          <pc:docMk/>
          <pc:sldMk cId="1557568958" sldId="266"/>
        </pc:sldMkLst>
        <pc:spChg chg="mod">
          <ac:chgData name="Wolfram Alderson" userId="cc3df471-f569-4031-88d7-b7bc24acdf36" providerId="ADAL" clId="{BC145F02-7504-4D86-B3C8-31B0421C745F}" dt="2024-06-05T09:34:55.988" v="2469" actId="255"/>
          <ac:spMkLst>
            <pc:docMk/>
            <pc:sldMk cId="1557568958" sldId="266"/>
            <ac:spMk id="2" creationId="{AB13BE93-0B5B-444B-B8E5-2BF5F13F9FFF}"/>
          </ac:spMkLst>
        </pc:spChg>
      </pc:sldChg>
      <pc:sldChg chg="addSp delSp modSp mod">
        <pc:chgData name="Wolfram Alderson" userId="cc3df471-f569-4031-88d7-b7bc24acdf36" providerId="ADAL" clId="{BC145F02-7504-4D86-B3C8-31B0421C745F}" dt="2024-06-05T10:51:10.211" v="3474" actId="20577"/>
        <pc:sldMkLst>
          <pc:docMk/>
          <pc:sldMk cId="1283075225" sldId="267"/>
        </pc:sldMkLst>
        <pc:spChg chg="mod">
          <ac:chgData name="Wolfram Alderson" userId="cc3df471-f569-4031-88d7-b7bc24acdf36" providerId="ADAL" clId="{BC145F02-7504-4D86-B3C8-31B0421C745F}" dt="2024-06-05T09:35:47.870" v="2471" actId="1076"/>
          <ac:spMkLst>
            <pc:docMk/>
            <pc:sldMk cId="1283075225" sldId="267"/>
            <ac:spMk id="2" creationId="{AB13BE93-0B5B-444B-B8E5-2BF5F13F9FFF}"/>
          </ac:spMkLst>
        </pc:spChg>
        <pc:spChg chg="add mod">
          <ac:chgData name="Wolfram Alderson" userId="cc3df471-f569-4031-88d7-b7bc24acdf36" providerId="ADAL" clId="{BC145F02-7504-4D86-B3C8-31B0421C745F}" dt="2024-06-05T07:00:09.406" v="1863" actId="1076"/>
          <ac:spMkLst>
            <pc:docMk/>
            <pc:sldMk cId="1283075225" sldId="267"/>
            <ac:spMk id="3" creationId="{7D0F450D-05F6-49A3-B726-D67225F808FE}"/>
          </ac:spMkLst>
        </pc:spChg>
        <pc:spChg chg="mod">
          <ac:chgData name="Wolfram Alderson" userId="cc3df471-f569-4031-88d7-b7bc24acdf36" providerId="ADAL" clId="{BC145F02-7504-4D86-B3C8-31B0421C745F}" dt="2024-06-05T10:51:10.211" v="3474" actId="20577"/>
          <ac:spMkLst>
            <pc:docMk/>
            <pc:sldMk cId="1283075225" sldId="267"/>
            <ac:spMk id="16" creationId="{CAAE85A0-E9B1-3447-BF5F-5F4CA81564BA}"/>
          </ac:spMkLst>
        </pc:spChg>
        <pc:picChg chg="mod">
          <ac:chgData name="Wolfram Alderson" userId="cc3df471-f569-4031-88d7-b7bc24acdf36" providerId="ADAL" clId="{BC145F02-7504-4D86-B3C8-31B0421C745F}" dt="2024-06-05T07:00:06.250" v="1862" actId="1076"/>
          <ac:picMkLst>
            <pc:docMk/>
            <pc:sldMk cId="1283075225" sldId="267"/>
            <ac:picMk id="11" creationId="{FB7D0F5A-370E-42F9-BA07-3851C7F8B957}"/>
          </ac:picMkLst>
        </pc:picChg>
        <pc:picChg chg="mod">
          <ac:chgData name="Wolfram Alderson" userId="cc3df471-f569-4031-88d7-b7bc24acdf36" providerId="ADAL" clId="{BC145F02-7504-4D86-B3C8-31B0421C745F}" dt="2024-06-05T07:00:00.682" v="1860" actId="1076"/>
          <ac:picMkLst>
            <pc:docMk/>
            <pc:sldMk cId="1283075225" sldId="267"/>
            <ac:picMk id="12" creationId="{89C6DB06-055C-47E3-B7CE-8A71D6B3187F}"/>
          </ac:picMkLst>
        </pc:picChg>
        <pc:picChg chg="del">
          <ac:chgData name="Wolfram Alderson" userId="cc3df471-f569-4031-88d7-b7bc24acdf36" providerId="ADAL" clId="{BC145F02-7504-4D86-B3C8-31B0421C745F}" dt="2024-06-05T06:59:53.366" v="1858" actId="478"/>
          <ac:picMkLst>
            <pc:docMk/>
            <pc:sldMk cId="1283075225" sldId="267"/>
            <ac:picMk id="13" creationId="{B5F42443-C886-483E-945E-004DE849767D}"/>
          </ac:picMkLst>
        </pc:picChg>
      </pc:sldChg>
      <pc:sldChg chg="modSp mod setBg">
        <pc:chgData name="Wolfram Alderson" userId="cc3df471-f569-4031-88d7-b7bc24acdf36" providerId="ADAL" clId="{BC145F02-7504-4D86-B3C8-31B0421C745F}" dt="2024-06-05T10:39:44.971" v="3248"/>
        <pc:sldMkLst>
          <pc:docMk/>
          <pc:sldMk cId="4142621484" sldId="272"/>
        </pc:sldMkLst>
        <pc:spChg chg="mod">
          <ac:chgData name="Wolfram Alderson" userId="cc3df471-f569-4031-88d7-b7bc24acdf36" providerId="ADAL" clId="{BC145F02-7504-4D86-B3C8-31B0421C745F}" dt="2024-06-05T09:34:46.521" v="2467" actId="255"/>
          <ac:spMkLst>
            <pc:docMk/>
            <pc:sldMk cId="4142621484" sldId="272"/>
            <ac:spMk id="2" creationId="{AB13BE93-0B5B-444B-B8E5-2BF5F13F9FFF}"/>
          </ac:spMkLst>
        </pc:spChg>
        <pc:spChg chg="mod">
          <ac:chgData name="Wolfram Alderson" userId="cc3df471-f569-4031-88d7-b7bc24acdf36" providerId="ADAL" clId="{BC145F02-7504-4D86-B3C8-31B0421C745F}" dt="2024-06-04T10:17:15.889" v="490" actId="20577"/>
          <ac:spMkLst>
            <pc:docMk/>
            <pc:sldMk cId="4142621484" sldId="272"/>
            <ac:spMk id="16" creationId="{CAAE85A0-E9B1-3447-BF5F-5F4CA81564BA}"/>
          </ac:spMkLst>
        </pc:spChg>
      </pc:sldChg>
      <pc:sldChg chg="addSp delSp modSp mod delCm modNotes modNotesTx">
        <pc:chgData name="Wolfram Alderson" userId="cc3df471-f569-4031-88d7-b7bc24acdf36" providerId="ADAL" clId="{BC145F02-7504-4D86-B3C8-31B0421C745F}" dt="2024-06-10T11:21:49.850" v="4024"/>
        <pc:sldMkLst>
          <pc:docMk/>
          <pc:sldMk cId="3865229436" sldId="274"/>
        </pc:sldMkLst>
        <pc:spChg chg="mod">
          <ac:chgData name="Wolfram Alderson" userId="cc3df471-f569-4031-88d7-b7bc24acdf36" providerId="ADAL" clId="{BC145F02-7504-4D86-B3C8-31B0421C745F}" dt="2024-06-05T09:32:29.813" v="2452" actId="113"/>
          <ac:spMkLst>
            <pc:docMk/>
            <pc:sldMk cId="3865229436" sldId="274"/>
            <ac:spMk id="5" creationId="{00000000-0000-0000-0000-000000000000}"/>
          </ac:spMkLst>
        </pc:spChg>
        <pc:spChg chg="mod">
          <ac:chgData name="Wolfram Alderson" userId="cc3df471-f569-4031-88d7-b7bc24acdf36" providerId="ADAL" clId="{BC145F02-7504-4D86-B3C8-31B0421C745F}" dt="2024-06-05T10:40:22.779" v="3249" actId="208"/>
          <ac:spMkLst>
            <pc:docMk/>
            <pc:sldMk cId="3865229436" sldId="274"/>
            <ac:spMk id="15" creationId="{00000000-0000-0000-0000-000000000000}"/>
          </ac:spMkLst>
        </pc:spChg>
        <pc:spChg chg="del mod">
          <ac:chgData name="Wolfram Alderson" userId="cc3df471-f569-4031-88d7-b7bc24acdf36" providerId="ADAL" clId="{BC145F02-7504-4D86-B3C8-31B0421C745F}" dt="2024-06-05T10:42:08.065" v="3259" actId="478"/>
          <ac:spMkLst>
            <pc:docMk/>
            <pc:sldMk cId="3865229436" sldId="274"/>
            <ac:spMk id="16" creationId="{00000000-0000-0000-0000-000000000000}"/>
          </ac:spMkLst>
        </pc:spChg>
        <pc:spChg chg="mod topLvl">
          <ac:chgData name="Wolfram Alderson" userId="cc3df471-f569-4031-88d7-b7bc24acdf36" providerId="ADAL" clId="{BC145F02-7504-4D86-B3C8-31B0421C745F}" dt="2024-06-05T10:41:07.317" v="3252" actId="165"/>
          <ac:spMkLst>
            <pc:docMk/>
            <pc:sldMk cId="3865229436" sldId="274"/>
            <ac:spMk id="17" creationId="{00000000-0000-0000-0000-000000000000}"/>
          </ac:spMkLst>
        </pc:spChg>
        <pc:spChg chg="mod topLvl">
          <ac:chgData name="Wolfram Alderson" userId="cc3df471-f569-4031-88d7-b7bc24acdf36" providerId="ADAL" clId="{BC145F02-7504-4D86-B3C8-31B0421C745F}" dt="2024-06-05T10:41:07.317" v="3252" actId="165"/>
          <ac:spMkLst>
            <pc:docMk/>
            <pc:sldMk cId="3865229436" sldId="274"/>
            <ac:spMk id="18" creationId="{00000000-0000-0000-0000-000000000000}"/>
          </ac:spMkLst>
        </pc:spChg>
        <pc:spChg chg="mod topLvl">
          <ac:chgData name="Wolfram Alderson" userId="cc3df471-f569-4031-88d7-b7bc24acdf36" providerId="ADAL" clId="{BC145F02-7504-4D86-B3C8-31B0421C745F}" dt="2024-06-05T10:41:07.317" v="3252" actId="165"/>
          <ac:spMkLst>
            <pc:docMk/>
            <pc:sldMk cId="3865229436" sldId="274"/>
            <ac:spMk id="19" creationId="{00000000-0000-0000-0000-000000000000}"/>
          </ac:spMkLst>
        </pc:spChg>
        <pc:spChg chg="mod topLvl">
          <ac:chgData name="Wolfram Alderson" userId="cc3df471-f569-4031-88d7-b7bc24acdf36" providerId="ADAL" clId="{BC145F02-7504-4D86-B3C8-31B0421C745F}" dt="2024-06-05T10:41:31.263" v="3253" actId="2085"/>
          <ac:spMkLst>
            <pc:docMk/>
            <pc:sldMk cId="3865229436" sldId="274"/>
            <ac:spMk id="21" creationId="{00000000-0000-0000-0000-000000000000}"/>
          </ac:spMkLst>
        </pc:spChg>
        <pc:spChg chg="mod topLvl">
          <ac:chgData name="Wolfram Alderson" userId="cc3df471-f569-4031-88d7-b7bc24acdf36" providerId="ADAL" clId="{BC145F02-7504-4D86-B3C8-31B0421C745F}" dt="2024-06-05T10:41:31.263" v="3253" actId="2085"/>
          <ac:spMkLst>
            <pc:docMk/>
            <pc:sldMk cId="3865229436" sldId="274"/>
            <ac:spMk id="22" creationId="{00000000-0000-0000-0000-000000000000}"/>
          </ac:spMkLst>
        </pc:spChg>
        <pc:spChg chg="mod topLvl">
          <ac:chgData name="Wolfram Alderson" userId="cc3df471-f569-4031-88d7-b7bc24acdf36" providerId="ADAL" clId="{BC145F02-7504-4D86-B3C8-31B0421C745F}" dt="2024-06-05T10:41:31.263" v="3253" actId="2085"/>
          <ac:spMkLst>
            <pc:docMk/>
            <pc:sldMk cId="3865229436" sldId="274"/>
            <ac:spMk id="23" creationId="{00000000-0000-0000-0000-000000000000}"/>
          </ac:spMkLst>
        </pc:spChg>
        <pc:spChg chg="mod topLvl">
          <ac:chgData name="Wolfram Alderson" userId="cc3df471-f569-4031-88d7-b7bc24acdf36" providerId="ADAL" clId="{BC145F02-7504-4D86-B3C8-31B0421C745F}" dt="2024-06-05T10:41:31.263" v="3253" actId="2085"/>
          <ac:spMkLst>
            <pc:docMk/>
            <pc:sldMk cId="3865229436" sldId="274"/>
            <ac:spMk id="24" creationId="{00000000-0000-0000-0000-000000000000}"/>
          </ac:spMkLst>
        </pc:spChg>
        <pc:spChg chg="mod topLvl">
          <ac:chgData name="Wolfram Alderson" userId="cc3df471-f569-4031-88d7-b7bc24acdf36" providerId="ADAL" clId="{BC145F02-7504-4D86-B3C8-31B0421C745F}" dt="2024-06-05T10:41:31.263" v="3253" actId="2085"/>
          <ac:spMkLst>
            <pc:docMk/>
            <pc:sldMk cId="3865229436" sldId="274"/>
            <ac:spMk id="25" creationId="{00000000-0000-0000-0000-000000000000}"/>
          </ac:spMkLst>
        </pc:spChg>
        <pc:spChg chg="mod topLvl">
          <ac:chgData name="Wolfram Alderson" userId="cc3df471-f569-4031-88d7-b7bc24acdf36" providerId="ADAL" clId="{BC145F02-7504-4D86-B3C8-31B0421C745F}" dt="2024-06-05T10:41:31.263" v="3253" actId="2085"/>
          <ac:spMkLst>
            <pc:docMk/>
            <pc:sldMk cId="3865229436" sldId="274"/>
            <ac:spMk id="27" creationId="{00000000-0000-0000-0000-000000000000}"/>
          </ac:spMkLst>
        </pc:spChg>
        <pc:spChg chg="mod">
          <ac:chgData name="Wolfram Alderson" userId="cc3df471-f569-4031-88d7-b7bc24acdf36" providerId="ADAL" clId="{BC145F02-7504-4D86-B3C8-31B0421C745F}" dt="2024-06-05T10:40:22.779" v="3249" actId="208"/>
          <ac:spMkLst>
            <pc:docMk/>
            <pc:sldMk cId="3865229436" sldId="274"/>
            <ac:spMk id="28" creationId="{00000000-0000-0000-0000-000000000000}"/>
          </ac:spMkLst>
        </pc:spChg>
        <pc:spChg chg="mod topLvl">
          <ac:chgData name="Wolfram Alderson" userId="cc3df471-f569-4031-88d7-b7bc24acdf36" providerId="ADAL" clId="{BC145F02-7504-4D86-B3C8-31B0421C745F}" dt="2024-06-06T04:59:54.890" v="3556" actId="1076"/>
          <ac:spMkLst>
            <pc:docMk/>
            <pc:sldMk cId="3865229436" sldId="274"/>
            <ac:spMk id="35" creationId="{A03FAA9A-FA5A-4647-80C6-A7DBB7A72B84}"/>
          </ac:spMkLst>
        </pc:spChg>
        <pc:spChg chg="mod topLvl">
          <ac:chgData name="Wolfram Alderson" userId="cc3df471-f569-4031-88d7-b7bc24acdf36" providerId="ADAL" clId="{BC145F02-7504-4D86-B3C8-31B0421C745F}" dt="2024-06-05T10:42:17.354" v="3260" actId="1076"/>
          <ac:spMkLst>
            <pc:docMk/>
            <pc:sldMk cId="3865229436" sldId="274"/>
            <ac:spMk id="36" creationId="{BBD57BF6-22C6-4A4E-8539-EA1A4F54545B}"/>
          </ac:spMkLst>
        </pc:spChg>
        <pc:spChg chg="mod topLvl">
          <ac:chgData name="Wolfram Alderson" userId="cc3df471-f569-4031-88d7-b7bc24acdf36" providerId="ADAL" clId="{BC145F02-7504-4D86-B3C8-31B0421C745F}" dt="2024-06-06T04:59:59.700" v="3557" actId="1076"/>
          <ac:spMkLst>
            <pc:docMk/>
            <pc:sldMk cId="3865229436" sldId="274"/>
            <ac:spMk id="37" creationId="{36364AE4-2E05-4204-8698-41B1009DDA45}"/>
          </ac:spMkLst>
        </pc:spChg>
        <pc:grpChg chg="del">
          <ac:chgData name="Wolfram Alderson" userId="cc3df471-f569-4031-88d7-b7bc24acdf36" providerId="ADAL" clId="{BC145F02-7504-4D86-B3C8-31B0421C745F}" dt="2024-06-05T10:41:07.317" v="3252" actId="165"/>
          <ac:grpSpMkLst>
            <pc:docMk/>
            <pc:sldMk cId="3865229436" sldId="274"/>
            <ac:grpSpMk id="29" creationId="{00000000-0000-0000-0000-000000000000}"/>
          </ac:grpSpMkLst>
        </pc:grpChg>
        <pc:grpChg chg="del">
          <ac:chgData name="Wolfram Alderson" userId="cc3df471-f569-4031-88d7-b7bc24acdf36" providerId="ADAL" clId="{BC145F02-7504-4D86-B3C8-31B0421C745F}" dt="2024-06-06T04:59:43.782" v="3555" actId="478"/>
          <ac:grpSpMkLst>
            <pc:docMk/>
            <pc:sldMk cId="3865229436" sldId="274"/>
            <ac:grpSpMk id="30" creationId="{00000000-0000-0000-0000-000000000000}"/>
          </ac:grpSpMkLst>
        </pc:grpChg>
        <pc:grpChg chg="del">
          <ac:chgData name="Wolfram Alderson" userId="cc3df471-f569-4031-88d7-b7bc24acdf36" providerId="ADAL" clId="{BC145F02-7504-4D86-B3C8-31B0421C745F}" dt="2024-06-05T10:41:07.317" v="3252" actId="165"/>
          <ac:grpSpMkLst>
            <pc:docMk/>
            <pc:sldMk cId="3865229436" sldId="274"/>
            <ac:grpSpMk id="31" creationId="{00000000-0000-0000-0000-000000000000}"/>
          </ac:grpSpMkLst>
        </pc:grpChg>
        <pc:grpChg chg="del">
          <ac:chgData name="Wolfram Alderson" userId="cc3df471-f569-4031-88d7-b7bc24acdf36" providerId="ADAL" clId="{BC145F02-7504-4D86-B3C8-31B0421C745F}" dt="2024-06-05T10:41:07.317" v="3252" actId="165"/>
          <ac:grpSpMkLst>
            <pc:docMk/>
            <pc:sldMk cId="3865229436" sldId="274"/>
            <ac:grpSpMk id="32" creationId="{00000000-0000-0000-0000-000000000000}"/>
          </ac:grpSpMkLst>
        </pc:grpChg>
        <pc:grpChg chg="add del mod">
          <ac:chgData name="Wolfram Alderson" userId="cc3df471-f569-4031-88d7-b7bc24acdf36" providerId="ADAL" clId="{BC145F02-7504-4D86-B3C8-31B0421C745F}" dt="2024-06-05T10:41:00.030" v="3251" actId="165"/>
          <ac:grpSpMkLst>
            <pc:docMk/>
            <pc:sldMk cId="3865229436" sldId="274"/>
            <ac:grpSpMk id="34" creationId="{5018F577-C3BF-4F8D-BF09-A8AA4F54CF8D}"/>
          </ac:grpSpMkLst>
        </pc:grpChg>
        <pc:picChg chg="mod topLvl">
          <ac:chgData name="Wolfram Alderson" userId="cc3df471-f569-4031-88d7-b7bc24acdf36" providerId="ADAL" clId="{BC145F02-7504-4D86-B3C8-31B0421C745F}" dt="2024-06-05T10:41:31.263" v="3253" actId="2085"/>
          <ac:picMkLst>
            <pc:docMk/>
            <pc:sldMk cId="3865229436" sldId="274"/>
            <ac:picMk id="10" creationId="{00000000-0000-0000-0000-000000000000}"/>
          </ac:picMkLst>
        </pc:picChg>
        <pc:picChg chg="mod topLvl">
          <ac:chgData name="Wolfram Alderson" userId="cc3df471-f569-4031-88d7-b7bc24acdf36" providerId="ADAL" clId="{BC145F02-7504-4D86-B3C8-31B0421C745F}" dt="2024-06-05T10:41:31.263" v="3253" actId="2085"/>
          <ac:picMkLst>
            <pc:docMk/>
            <pc:sldMk cId="3865229436" sldId="274"/>
            <ac:picMk id="11" creationId="{00000000-0000-0000-0000-000000000000}"/>
          </ac:picMkLst>
        </pc:picChg>
        <pc:picChg chg="mod topLvl">
          <ac:chgData name="Wolfram Alderson" userId="cc3df471-f569-4031-88d7-b7bc24acdf36" providerId="ADAL" clId="{BC145F02-7504-4D86-B3C8-31B0421C745F}" dt="2024-06-05T10:41:31.263" v="3253" actId="2085"/>
          <ac:picMkLst>
            <pc:docMk/>
            <pc:sldMk cId="3865229436" sldId="274"/>
            <ac:picMk id="20" creationId="{00000000-0000-0000-0000-000000000000}"/>
          </ac:picMkLst>
        </pc:picChg>
        <pc:picChg chg="mod">
          <ac:chgData name="Wolfram Alderson" userId="cc3df471-f569-4031-88d7-b7bc24acdf36" providerId="ADAL" clId="{BC145F02-7504-4D86-B3C8-31B0421C745F}" dt="2024-06-05T10:40:22.779" v="3249" actId="208"/>
          <ac:picMkLst>
            <pc:docMk/>
            <pc:sldMk cId="3865229436" sldId="274"/>
            <ac:picMk id="26" creationId="{00000000-0000-0000-0000-000000000000}"/>
          </ac:picMkLst>
        </pc:picChg>
        <pc:picChg chg="mod topLvl">
          <ac:chgData name="Wolfram Alderson" userId="cc3df471-f569-4031-88d7-b7bc24acdf36" providerId="ADAL" clId="{BC145F02-7504-4D86-B3C8-31B0421C745F}" dt="2024-06-05T10:41:31.263" v="3253" actId="2085"/>
          <ac:picMkLst>
            <pc:docMk/>
            <pc:sldMk cId="3865229436" sldId="274"/>
            <ac:picMk id="38" creationId="{C184DF81-90BB-414F-AFC6-CF1665F6F7B4}"/>
          </ac:picMkLst>
        </pc:picChg>
      </pc:sldChg>
      <pc:sldChg chg="addSp modSp mod">
        <pc:chgData name="Wolfram Alderson" userId="cc3df471-f569-4031-88d7-b7bc24acdf36" providerId="ADAL" clId="{BC145F02-7504-4D86-B3C8-31B0421C745F}" dt="2024-06-05T10:43:41.721" v="3303" actId="1076"/>
        <pc:sldMkLst>
          <pc:docMk/>
          <pc:sldMk cId="1811493352" sldId="275"/>
        </pc:sldMkLst>
        <pc:spChg chg="add mod">
          <ac:chgData name="Wolfram Alderson" userId="cc3df471-f569-4031-88d7-b7bc24acdf36" providerId="ADAL" clId="{BC145F02-7504-4D86-B3C8-31B0421C745F}" dt="2024-06-05T10:43:41.721" v="3303" actId="1076"/>
          <ac:spMkLst>
            <pc:docMk/>
            <pc:sldMk cId="1811493352" sldId="275"/>
            <ac:spMk id="5" creationId="{C779EBCE-C657-4C11-9F6F-4739E5717C4F}"/>
          </ac:spMkLst>
        </pc:spChg>
        <pc:picChg chg="mod ord modCrop">
          <ac:chgData name="Wolfram Alderson" userId="cc3df471-f569-4031-88d7-b7bc24acdf36" providerId="ADAL" clId="{BC145F02-7504-4D86-B3C8-31B0421C745F}" dt="2024-06-05T10:43:34.023" v="3302" actId="732"/>
          <ac:picMkLst>
            <pc:docMk/>
            <pc:sldMk cId="1811493352" sldId="275"/>
            <ac:picMk id="7" creationId="{00000000-0000-0000-0000-000000000000}"/>
          </ac:picMkLst>
        </pc:picChg>
      </pc:sldChg>
      <pc:sldChg chg="modSp mod setBg">
        <pc:chgData name="Wolfram Alderson" userId="cc3df471-f569-4031-88d7-b7bc24acdf36" providerId="ADAL" clId="{BC145F02-7504-4D86-B3C8-31B0421C745F}" dt="2024-06-05T10:39:44.971" v="3248"/>
        <pc:sldMkLst>
          <pc:docMk/>
          <pc:sldMk cId="1268543396" sldId="278"/>
        </pc:sldMkLst>
        <pc:spChg chg="mod">
          <ac:chgData name="Wolfram Alderson" userId="cc3df471-f569-4031-88d7-b7bc24acdf36" providerId="ADAL" clId="{BC145F02-7504-4D86-B3C8-31B0421C745F}" dt="2024-06-05T09:35:36.831" v="2470" actId="255"/>
          <ac:spMkLst>
            <pc:docMk/>
            <pc:sldMk cId="1268543396" sldId="278"/>
            <ac:spMk id="2" creationId="{AB13BE93-0B5B-444B-B8E5-2BF5F13F9FFF}"/>
          </ac:spMkLst>
        </pc:spChg>
      </pc:sldChg>
      <pc:sldChg chg="addSp modSp mod">
        <pc:chgData name="Wolfram Alderson" userId="cc3df471-f569-4031-88d7-b7bc24acdf36" providerId="ADAL" clId="{BC145F02-7504-4D86-B3C8-31B0421C745F}" dt="2024-06-06T10:24:48.462" v="3571" actId="207"/>
        <pc:sldMkLst>
          <pc:docMk/>
          <pc:sldMk cId="1681969877" sldId="279"/>
        </pc:sldMkLst>
        <pc:spChg chg="mod">
          <ac:chgData name="Wolfram Alderson" userId="cc3df471-f569-4031-88d7-b7bc24acdf36" providerId="ADAL" clId="{BC145F02-7504-4D86-B3C8-31B0421C745F}" dt="2024-06-05T09:14:38.591" v="2178" actId="1076"/>
          <ac:spMkLst>
            <pc:docMk/>
            <pc:sldMk cId="1681969877" sldId="279"/>
            <ac:spMk id="2" creationId="{5548F0E3-C356-4E22-9550-BE32327D2B66}"/>
          </ac:spMkLst>
        </pc:spChg>
        <pc:spChg chg="mod">
          <ac:chgData name="Wolfram Alderson" userId="cc3df471-f569-4031-88d7-b7bc24acdf36" providerId="ADAL" clId="{BC145F02-7504-4D86-B3C8-31B0421C745F}" dt="2024-06-05T09:12:46.091" v="2165" actId="1076"/>
          <ac:spMkLst>
            <pc:docMk/>
            <pc:sldMk cId="1681969877" sldId="279"/>
            <ac:spMk id="3" creationId="{445B78A6-A43E-42C1-B05A-69F1607E5402}"/>
          </ac:spMkLst>
        </pc:spChg>
        <pc:spChg chg="mod">
          <ac:chgData name="Wolfram Alderson" userId="cc3df471-f569-4031-88d7-b7bc24acdf36" providerId="ADAL" clId="{BC145F02-7504-4D86-B3C8-31B0421C745F}" dt="2024-06-06T10:24:48.462" v="3571" actId="207"/>
          <ac:spMkLst>
            <pc:docMk/>
            <pc:sldMk cId="1681969877" sldId="279"/>
            <ac:spMk id="6" creationId="{5D605A63-DF3E-4688-9D13-68A318C80AE6}"/>
          </ac:spMkLst>
        </pc:spChg>
        <pc:spChg chg="add mod">
          <ac:chgData name="Wolfram Alderson" userId="cc3df471-f569-4031-88d7-b7bc24acdf36" providerId="ADAL" clId="{BC145F02-7504-4D86-B3C8-31B0421C745F}" dt="2024-06-05T09:26:15.087" v="2302" actId="20577"/>
          <ac:spMkLst>
            <pc:docMk/>
            <pc:sldMk cId="1681969877" sldId="279"/>
            <ac:spMk id="8" creationId="{56BA26C7-63E8-49E1-9EAE-8CBFDAA4BC09}"/>
          </ac:spMkLst>
        </pc:spChg>
        <pc:spChg chg="add mod">
          <ac:chgData name="Wolfram Alderson" userId="cc3df471-f569-4031-88d7-b7bc24acdf36" providerId="ADAL" clId="{BC145F02-7504-4D86-B3C8-31B0421C745F}" dt="2024-06-05T09:17:36.474" v="2244" actId="114"/>
          <ac:spMkLst>
            <pc:docMk/>
            <pc:sldMk cId="1681969877" sldId="279"/>
            <ac:spMk id="9" creationId="{EE629084-CE59-46BB-9384-F2D1FB915163}"/>
          </ac:spMkLst>
        </pc:spChg>
        <pc:picChg chg="mod ord modCrop">
          <ac:chgData name="Wolfram Alderson" userId="cc3df471-f569-4031-88d7-b7bc24acdf36" providerId="ADAL" clId="{BC145F02-7504-4D86-B3C8-31B0421C745F}" dt="2024-06-05T09:26:55.121" v="2303" actId="1076"/>
          <ac:picMkLst>
            <pc:docMk/>
            <pc:sldMk cId="1681969877" sldId="279"/>
            <ac:picMk id="4" creationId="{98D9E847-EC6E-4701-85D8-E0ED411DBB8F}"/>
          </ac:picMkLst>
        </pc:picChg>
        <pc:picChg chg="mod">
          <ac:chgData name="Wolfram Alderson" userId="cc3df471-f569-4031-88d7-b7bc24acdf36" providerId="ADAL" clId="{BC145F02-7504-4D86-B3C8-31B0421C745F}" dt="2024-06-05T09:26:59.831" v="2305" actId="1076"/>
          <ac:picMkLst>
            <pc:docMk/>
            <pc:sldMk cId="1681969877" sldId="279"/>
            <ac:picMk id="7" creationId="{C2356D71-B10D-46B0-81EE-5F4E0C856E56}"/>
          </ac:picMkLst>
        </pc:picChg>
      </pc:sldChg>
      <pc:sldChg chg="modSp mod setBg">
        <pc:chgData name="Wolfram Alderson" userId="cc3df471-f569-4031-88d7-b7bc24acdf36" providerId="ADAL" clId="{BC145F02-7504-4D86-B3C8-31B0421C745F}" dt="2024-06-05T10:39:44.971" v="3248"/>
        <pc:sldMkLst>
          <pc:docMk/>
          <pc:sldMk cId="844485450" sldId="280"/>
        </pc:sldMkLst>
        <pc:spChg chg="mod">
          <ac:chgData name="Wolfram Alderson" userId="cc3df471-f569-4031-88d7-b7bc24acdf36" providerId="ADAL" clId="{BC145F02-7504-4D86-B3C8-31B0421C745F}" dt="2024-06-05T07:00:28.646" v="1881" actId="20577"/>
          <ac:spMkLst>
            <pc:docMk/>
            <pc:sldMk cId="844485450" sldId="280"/>
            <ac:spMk id="2" creationId="{AEE84586-E74A-44C4-A2BD-E8BBD824549A}"/>
          </ac:spMkLst>
        </pc:spChg>
        <pc:spChg chg="mod">
          <ac:chgData name="Wolfram Alderson" userId="cc3df471-f569-4031-88d7-b7bc24acdf36" providerId="ADAL" clId="{BC145F02-7504-4D86-B3C8-31B0421C745F}" dt="2024-06-05T07:00:57.054" v="1895" actId="20577"/>
          <ac:spMkLst>
            <pc:docMk/>
            <pc:sldMk cId="844485450" sldId="280"/>
            <ac:spMk id="3" creationId="{1E63A0E6-04B0-4AF6-9F36-F6489FC4E344}"/>
          </ac:spMkLst>
        </pc:spChg>
        <pc:picChg chg="mod">
          <ac:chgData name="Wolfram Alderson" userId="cc3df471-f569-4031-88d7-b7bc24acdf36" providerId="ADAL" clId="{BC145F02-7504-4D86-B3C8-31B0421C745F}" dt="2024-06-05T07:01:28.672" v="1896"/>
          <ac:picMkLst>
            <pc:docMk/>
            <pc:sldMk cId="844485450" sldId="280"/>
            <ac:picMk id="5" creationId="{A7E81C8C-8558-4F4F-ADA9-5D3F8E8EE3AD}"/>
          </ac:picMkLst>
        </pc:picChg>
      </pc:sldChg>
      <pc:sldChg chg="modSp mod delCm modCm modNotes">
        <pc:chgData name="Wolfram Alderson" userId="cc3df471-f569-4031-88d7-b7bc24acdf36" providerId="ADAL" clId="{BC145F02-7504-4D86-B3C8-31B0421C745F}" dt="2024-06-10T11:12:46.965" v="3961" actId="255"/>
        <pc:sldMkLst>
          <pc:docMk/>
          <pc:sldMk cId="4176682041" sldId="282"/>
        </pc:sldMkLst>
        <pc:spChg chg="mod">
          <ac:chgData name="Wolfram Alderson" userId="cc3df471-f569-4031-88d7-b7bc24acdf36" providerId="ADAL" clId="{BC145F02-7504-4D86-B3C8-31B0421C745F}" dt="2024-06-05T09:51:47.076" v="2603" actId="20577"/>
          <ac:spMkLst>
            <pc:docMk/>
            <pc:sldMk cId="4176682041" sldId="282"/>
            <ac:spMk id="2" creationId="{B11AE9DC-F854-43BC-97FF-F692B4BAA019}"/>
          </ac:spMkLst>
        </pc:spChg>
        <pc:spChg chg="mod">
          <ac:chgData name="Wolfram Alderson" userId="cc3df471-f569-4031-88d7-b7bc24acdf36" providerId="ADAL" clId="{BC145F02-7504-4D86-B3C8-31B0421C745F}" dt="2024-06-06T04:14:53.249" v="3537" actId="20577"/>
          <ac:spMkLst>
            <pc:docMk/>
            <pc:sldMk cId="4176682041" sldId="282"/>
            <ac:spMk id="3" creationId="{54B724E7-8714-4DEF-8CD3-19971CE6230D}"/>
          </ac:spMkLst>
        </pc:spChg>
      </pc:sldChg>
      <pc:sldChg chg="modSp mod delCm">
        <pc:chgData name="Wolfram Alderson" userId="cc3df471-f569-4031-88d7-b7bc24acdf36" providerId="ADAL" clId="{BC145F02-7504-4D86-B3C8-31B0421C745F}" dt="2024-06-06T10:50:24.634" v="3773"/>
        <pc:sldMkLst>
          <pc:docMk/>
          <pc:sldMk cId="3882002127" sldId="283"/>
        </pc:sldMkLst>
        <pc:spChg chg="mod">
          <ac:chgData name="Wolfram Alderson" userId="cc3df471-f569-4031-88d7-b7bc24acdf36" providerId="ADAL" clId="{BC145F02-7504-4D86-B3C8-31B0421C745F}" dt="2024-06-05T09:52:36.708" v="2609" actId="20577"/>
          <ac:spMkLst>
            <pc:docMk/>
            <pc:sldMk cId="3882002127" sldId="283"/>
            <ac:spMk id="3" creationId="{0A36233A-4621-4945-9804-5E2F833EB7CF}"/>
          </ac:spMkLst>
        </pc:spChg>
        <pc:spChg chg="mod">
          <ac:chgData name="Wolfram Alderson" userId="cc3df471-f569-4031-88d7-b7bc24acdf36" providerId="ADAL" clId="{BC145F02-7504-4D86-B3C8-31B0421C745F}" dt="2024-06-06T04:15:27.111" v="3541" actId="113"/>
          <ac:spMkLst>
            <pc:docMk/>
            <pc:sldMk cId="3882002127" sldId="283"/>
            <ac:spMk id="6" creationId="{8F18B0DC-B6E4-4031-92A5-7EEB7A926829}"/>
          </ac:spMkLst>
        </pc:spChg>
        <pc:picChg chg="mod">
          <ac:chgData name="Wolfram Alderson" userId="cc3df471-f569-4031-88d7-b7bc24acdf36" providerId="ADAL" clId="{BC145F02-7504-4D86-B3C8-31B0421C745F}" dt="2024-06-05T09:52:23.516" v="2607" actId="1076"/>
          <ac:picMkLst>
            <pc:docMk/>
            <pc:sldMk cId="3882002127" sldId="283"/>
            <ac:picMk id="5" creationId="{AFAEA1CA-97D9-4989-9B69-2010723AC2CD}"/>
          </ac:picMkLst>
        </pc:picChg>
      </pc:sldChg>
      <pc:sldChg chg="addSp delSp modSp mod">
        <pc:chgData name="Wolfram Alderson" userId="cc3df471-f569-4031-88d7-b7bc24acdf36" providerId="ADAL" clId="{BC145F02-7504-4D86-B3C8-31B0421C745F}" dt="2024-06-06T04:14:23.909" v="3536" actId="207"/>
        <pc:sldMkLst>
          <pc:docMk/>
          <pc:sldMk cId="83461080" sldId="284"/>
        </pc:sldMkLst>
        <pc:spChg chg="mod">
          <ac:chgData name="Wolfram Alderson" userId="cc3df471-f569-4031-88d7-b7bc24acdf36" providerId="ADAL" clId="{BC145F02-7504-4D86-B3C8-31B0421C745F}" dt="2024-06-05T09:34:39.041" v="2466" actId="122"/>
          <ac:spMkLst>
            <pc:docMk/>
            <pc:sldMk cId="83461080" sldId="284"/>
            <ac:spMk id="2" creationId="{5E38E3A8-6084-4959-9867-D57505CD8458}"/>
          </ac:spMkLst>
        </pc:spChg>
        <pc:spChg chg="add mod">
          <ac:chgData name="Wolfram Alderson" userId="cc3df471-f569-4031-88d7-b7bc24acdf36" providerId="ADAL" clId="{BC145F02-7504-4D86-B3C8-31B0421C745F}" dt="2024-06-06T04:14:15.272" v="3535" actId="207"/>
          <ac:spMkLst>
            <pc:docMk/>
            <pc:sldMk cId="83461080" sldId="284"/>
            <ac:spMk id="8" creationId="{3B161523-862D-4181-9E49-5D32738F5F83}"/>
          </ac:spMkLst>
        </pc:spChg>
        <pc:spChg chg="mod">
          <ac:chgData name="Wolfram Alderson" userId="cc3df471-f569-4031-88d7-b7bc24acdf36" providerId="ADAL" clId="{BC145F02-7504-4D86-B3C8-31B0421C745F}" dt="2024-06-06T04:14:23.909" v="3536" actId="207"/>
          <ac:spMkLst>
            <pc:docMk/>
            <pc:sldMk cId="83461080" sldId="284"/>
            <ac:spMk id="20" creationId="{4555DC25-1688-48D2-BA7F-F97F10437BB7}"/>
          </ac:spMkLst>
        </pc:spChg>
        <pc:picChg chg="add mod">
          <ac:chgData name="Wolfram Alderson" userId="cc3df471-f569-4031-88d7-b7bc24acdf36" providerId="ADAL" clId="{BC145F02-7504-4D86-B3C8-31B0421C745F}" dt="2024-06-05T05:34:04.623" v="1568" actId="14100"/>
          <ac:picMkLst>
            <pc:docMk/>
            <pc:sldMk cId="83461080" sldId="284"/>
            <ac:picMk id="4" creationId="{60FC3220-DF72-4B89-9244-AAE753224748}"/>
          </ac:picMkLst>
        </pc:picChg>
        <pc:picChg chg="del">
          <ac:chgData name="Wolfram Alderson" userId="cc3df471-f569-4031-88d7-b7bc24acdf36" providerId="ADAL" clId="{BC145F02-7504-4D86-B3C8-31B0421C745F}" dt="2024-06-05T05:33:49.665" v="1562" actId="478"/>
          <ac:picMkLst>
            <pc:docMk/>
            <pc:sldMk cId="83461080" sldId="284"/>
            <ac:picMk id="34" creationId="{2F8E7853-D25E-429E-B6C1-969B17B8FD4D}"/>
          </ac:picMkLst>
        </pc:picChg>
      </pc:sldChg>
      <pc:sldChg chg="modSp mod setBg">
        <pc:chgData name="Wolfram Alderson" userId="cc3df471-f569-4031-88d7-b7bc24acdf36" providerId="ADAL" clId="{BC145F02-7504-4D86-B3C8-31B0421C745F}" dt="2024-06-05T10:39:44.971" v="3248"/>
        <pc:sldMkLst>
          <pc:docMk/>
          <pc:sldMk cId="52461044" sldId="285"/>
        </pc:sldMkLst>
        <pc:spChg chg="mod">
          <ac:chgData name="Wolfram Alderson" userId="cc3df471-f569-4031-88d7-b7bc24acdf36" providerId="ADAL" clId="{BC145F02-7504-4D86-B3C8-31B0421C745F}" dt="2024-06-05T09:34:28.578" v="2464" actId="1076"/>
          <ac:spMkLst>
            <pc:docMk/>
            <pc:sldMk cId="52461044" sldId="285"/>
            <ac:spMk id="2" creationId="{B5B7886D-DFB5-4CEA-A42E-C2FDDA29A3B5}"/>
          </ac:spMkLst>
        </pc:spChg>
        <pc:spChg chg="mod">
          <ac:chgData name="Wolfram Alderson" userId="cc3df471-f569-4031-88d7-b7bc24acdf36" providerId="ADAL" clId="{BC145F02-7504-4D86-B3C8-31B0421C745F}" dt="2024-06-04T06:53:28.824" v="488" actId="1076"/>
          <ac:spMkLst>
            <pc:docMk/>
            <pc:sldMk cId="52461044" sldId="285"/>
            <ac:spMk id="3" creationId="{9FD92267-FE52-41B6-B78C-281801E90818}"/>
          </ac:spMkLst>
        </pc:spChg>
        <pc:picChg chg="mod">
          <ac:chgData name="Wolfram Alderson" userId="cc3df471-f569-4031-88d7-b7bc24acdf36" providerId="ADAL" clId="{BC145F02-7504-4D86-B3C8-31B0421C745F}" dt="2024-06-04T06:53:07.719" v="485" actId="1076"/>
          <ac:picMkLst>
            <pc:docMk/>
            <pc:sldMk cId="52461044" sldId="285"/>
            <ac:picMk id="9" creationId="{2FD8EF06-3401-4DBC-8100-E1EA64CC4C86}"/>
          </ac:picMkLst>
        </pc:picChg>
      </pc:sldChg>
      <pc:sldChg chg="modSp mod">
        <pc:chgData name="Wolfram Alderson" userId="cc3df471-f569-4031-88d7-b7bc24acdf36" providerId="ADAL" clId="{BC145F02-7504-4D86-B3C8-31B0421C745F}" dt="2024-06-05T09:56:24.465" v="2793" actId="20577"/>
        <pc:sldMkLst>
          <pc:docMk/>
          <pc:sldMk cId="1142014193" sldId="286"/>
        </pc:sldMkLst>
        <pc:spChg chg="mod">
          <ac:chgData name="Wolfram Alderson" userId="cc3df471-f569-4031-88d7-b7bc24acdf36" providerId="ADAL" clId="{BC145F02-7504-4D86-B3C8-31B0421C745F}" dt="2024-06-05T09:56:24.465" v="2793" actId="20577"/>
          <ac:spMkLst>
            <pc:docMk/>
            <pc:sldMk cId="1142014193" sldId="286"/>
            <ac:spMk id="2" creationId="{DA2C0D79-FDAF-4B27-B293-8DC012F7E11F}"/>
          </ac:spMkLst>
        </pc:spChg>
        <pc:spChg chg="mod">
          <ac:chgData name="Wolfram Alderson" userId="cc3df471-f569-4031-88d7-b7bc24acdf36" providerId="ADAL" clId="{BC145F02-7504-4D86-B3C8-31B0421C745F}" dt="2024-06-04T10:50:24.894" v="990" actId="5793"/>
          <ac:spMkLst>
            <pc:docMk/>
            <pc:sldMk cId="1142014193" sldId="286"/>
            <ac:spMk id="3" creationId="{ABD71E1C-72FE-4A7A-B527-32E7A0F4C13C}"/>
          </ac:spMkLst>
        </pc:spChg>
      </pc:sldChg>
      <pc:sldChg chg="addSp modSp mod delCm">
        <pc:chgData name="Wolfram Alderson" userId="cc3df471-f569-4031-88d7-b7bc24acdf36" providerId="ADAL" clId="{BC145F02-7504-4D86-B3C8-31B0421C745F}" dt="2024-06-06T10:53:31.782" v="3957"/>
        <pc:sldMkLst>
          <pc:docMk/>
          <pc:sldMk cId="1043445131" sldId="287"/>
        </pc:sldMkLst>
        <pc:spChg chg="mod">
          <ac:chgData name="Wolfram Alderson" userId="cc3df471-f569-4031-88d7-b7bc24acdf36" providerId="ADAL" clId="{BC145F02-7504-4D86-B3C8-31B0421C745F}" dt="2024-06-06T10:51:37.574" v="3782" actId="3626"/>
          <ac:spMkLst>
            <pc:docMk/>
            <pc:sldMk cId="1043445131" sldId="287"/>
            <ac:spMk id="2" creationId="{192344B3-3104-4C99-8A2D-F2A02E28A11A}"/>
          </ac:spMkLst>
        </pc:spChg>
        <pc:spChg chg="add mod">
          <ac:chgData name="Wolfram Alderson" userId="cc3df471-f569-4031-88d7-b7bc24acdf36" providerId="ADAL" clId="{BC145F02-7504-4D86-B3C8-31B0421C745F}" dt="2024-06-06T10:53:27.927" v="3956" actId="1076"/>
          <ac:spMkLst>
            <pc:docMk/>
            <pc:sldMk cId="1043445131" sldId="287"/>
            <ac:spMk id="4" creationId="{8457B2D2-1EC2-43AF-B398-ABD9B9601238}"/>
          </ac:spMkLst>
        </pc:spChg>
      </pc:sldChg>
      <pc:sldChg chg="modSp mod delCm modCm">
        <pc:chgData name="Wolfram Alderson" userId="cc3df471-f569-4031-88d7-b7bc24acdf36" providerId="ADAL" clId="{BC145F02-7504-4D86-B3C8-31B0421C745F}" dt="2024-06-06T10:49:52.786" v="3768" actId="20577"/>
        <pc:sldMkLst>
          <pc:docMk/>
          <pc:sldMk cId="2963295964" sldId="288"/>
        </pc:sldMkLst>
        <pc:spChg chg="mod">
          <ac:chgData name="Wolfram Alderson" userId="cc3df471-f569-4031-88d7-b7bc24acdf36" providerId="ADAL" clId="{BC145F02-7504-4D86-B3C8-31B0421C745F}" dt="2024-06-05T09:33:27.838" v="2457" actId="255"/>
          <ac:spMkLst>
            <pc:docMk/>
            <pc:sldMk cId="2963295964" sldId="288"/>
            <ac:spMk id="2" creationId="{C7236F22-7491-4F58-BAEB-F2F454176296}"/>
          </ac:spMkLst>
        </pc:spChg>
        <pc:spChg chg="mod">
          <ac:chgData name="Wolfram Alderson" userId="cc3df471-f569-4031-88d7-b7bc24acdf36" providerId="ADAL" clId="{BC145F02-7504-4D86-B3C8-31B0421C745F}" dt="2024-06-04T06:42:18.356" v="401" actId="27636"/>
          <ac:spMkLst>
            <pc:docMk/>
            <pc:sldMk cId="2963295964" sldId="288"/>
            <ac:spMk id="8" creationId="{407144B2-B21C-496D-A94D-41CD028B16A9}"/>
          </ac:spMkLst>
        </pc:spChg>
        <pc:spChg chg="mod">
          <ac:chgData name="Wolfram Alderson" userId="cc3df471-f569-4031-88d7-b7bc24acdf36" providerId="ADAL" clId="{BC145F02-7504-4D86-B3C8-31B0421C745F}" dt="2024-06-06T10:49:52.786" v="3768" actId="20577"/>
          <ac:spMkLst>
            <pc:docMk/>
            <pc:sldMk cId="2963295964" sldId="288"/>
            <ac:spMk id="10" creationId="{F434F81E-4D8F-47C1-8B19-F2908BB390ED}"/>
          </ac:spMkLst>
        </pc:spChg>
      </pc:sldChg>
      <pc:sldChg chg="modSp mod">
        <pc:chgData name="Wolfram Alderson" userId="cc3df471-f569-4031-88d7-b7bc24acdf36" providerId="ADAL" clId="{BC145F02-7504-4D86-B3C8-31B0421C745F}" dt="2024-06-05T09:33:35.700" v="2458" actId="255"/>
        <pc:sldMkLst>
          <pc:docMk/>
          <pc:sldMk cId="2707767881" sldId="289"/>
        </pc:sldMkLst>
        <pc:spChg chg="mod">
          <ac:chgData name="Wolfram Alderson" userId="cc3df471-f569-4031-88d7-b7bc24acdf36" providerId="ADAL" clId="{BC145F02-7504-4D86-B3C8-31B0421C745F}" dt="2024-06-05T09:33:35.700" v="2458" actId="255"/>
          <ac:spMkLst>
            <pc:docMk/>
            <pc:sldMk cId="2707767881" sldId="289"/>
            <ac:spMk id="2" creationId="{FE416A8F-DC5C-4964-A0C1-2999E4F7BE1B}"/>
          </ac:spMkLst>
        </pc:spChg>
      </pc:sldChg>
      <pc:sldChg chg="addSp delSp modSp mod delCm">
        <pc:chgData name="Wolfram Alderson" userId="cc3df471-f569-4031-88d7-b7bc24acdf36" providerId="ADAL" clId="{BC145F02-7504-4D86-B3C8-31B0421C745F}" dt="2024-06-06T10:50:58.262" v="3777"/>
        <pc:sldMkLst>
          <pc:docMk/>
          <pc:sldMk cId="3536447366" sldId="290"/>
        </pc:sldMkLst>
        <pc:spChg chg="mod">
          <ac:chgData name="Wolfram Alderson" userId="cc3df471-f569-4031-88d7-b7bc24acdf36" providerId="ADAL" clId="{BC145F02-7504-4D86-B3C8-31B0421C745F}" dt="2024-06-06T04:15:48.943" v="3542" actId="114"/>
          <ac:spMkLst>
            <pc:docMk/>
            <pc:sldMk cId="3536447366" sldId="290"/>
            <ac:spMk id="2" creationId="{710ADBDA-3372-4690-9E4B-5C1967C01FB4}"/>
          </ac:spMkLst>
        </pc:spChg>
        <pc:spChg chg="mod">
          <ac:chgData name="Wolfram Alderson" userId="cc3df471-f569-4031-88d7-b7bc24acdf36" providerId="ADAL" clId="{BC145F02-7504-4D86-B3C8-31B0421C745F}" dt="2024-06-05T10:54:47.449" v="3494" actId="14100"/>
          <ac:spMkLst>
            <pc:docMk/>
            <pc:sldMk cId="3536447366" sldId="290"/>
            <ac:spMk id="3" creationId="{3DC8FDDB-DAC2-4B21-A8B6-7C2DB620CF2D}"/>
          </ac:spMkLst>
        </pc:spChg>
        <pc:spChg chg="add mod">
          <ac:chgData name="Wolfram Alderson" userId="cc3df471-f569-4031-88d7-b7bc24acdf36" providerId="ADAL" clId="{BC145F02-7504-4D86-B3C8-31B0421C745F}" dt="2024-06-05T09:57:59.625" v="2808" actId="20577"/>
          <ac:spMkLst>
            <pc:docMk/>
            <pc:sldMk cId="3536447366" sldId="290"/>
            <ac:spMk id="7" creationId="{4B326238-CA80-4CEE-BDB9-553B8027EA95}"/>
          </ac:spMkLst>
        </pc:spChg>
        <pc:spChg chg="add mod">
          <ac:chgData name="Wolfram Alderson" userId="cc3df471-f569-4031-88d7-b7bc24acdf36" providerId="ADAL" clId="{BC145F02-7504-4D86-B3C8-31B0421C745F}" dt="2024-06-05T09:58:26.025" v="2832" actId="20577"/>
          <ac:spMkLst>
            <pc:docMk/>
            <pc:sldMk cId="3536447366" sldId="290"/>
            <ac:spMk id="8" creationId="{28A5C3C3-A9FE-414F-BD3A-998FDA54E9B7}"/>
          </ac:spMkLst>
        </pc:spChg>
        <pc:spChg chg="add mod">
          <ac:chgData name="Wolfram Alderson" userId="cc3df471-f569-4031-88d7-b7bc24acdf36" providerId="ADAL" clId="{BC145F02-7504-4D86-B3C8-31B0421C745F}" dt="2024-06-05T09:58:39.013" v="2857" actId="20577"/>
          <ac:spMkLst>
            <pc:docMk/>
            <pc:sldMk cId="3536447366" sldId="290"/>
            <ac:spMk id="9" creationId="{D7BFFFAF-D42D-4167-AE07-039545583FA7}"/>
          </ac:spMkLst>
        </pc:spChg>
        <pc:spChg chg="add mod">
          <ac:chgData name="Wolfram Alderson" userId="cc3df471-f569-4031-88d7-b7bc24acdf36" providerId="ADAL" clId="{BC145F02-7504-4D86-B3C8-31B0421C745F}" dt="2024-06-05T10:00:25.751" v="2956" actId="14100"/>
          <ac:spMkLst>
            <pc:docMk/>
            <pc:sldMk cId="3536447366" sldId="290"/>
            <ac:spMk id="10" creationId="{BE9E46E2-A2BD-4D78-AC91-75A3DFA8049F}"/>
          </ac:spMkLst>
        </pc:spChg>
        <pc:spChg chg="add mod">
          <ac:chgData name="Wolfram Alderson" userId="cc3df471-f569-4031-88d7-b7bc24acdf36" providerId="ADAL" clId="{BC145F02-7504-4D86-B3C8-31B0421C745F}" dt="2024-06-05T09:59:54.462" v="2935" actId="20577"/>
          <ac:spMkLst>
            <pc:docMk/>
            <pc:sldMk cId="3536447366" sldId="290"/>
            <ac:spMk id="11" creationId="{D6DC839E-E59E-4F64-BD23-2E492A784ECA}"/>
          </ac:spMkLst>
        </pc:spChg>
        <pc:spChg chg="add mod">
          <ac:chgData name="Wolfram Alderson" userId="cc3df471-f569-4031-88d7-b7bc24acdf36" providerId="ADAL" clId="{BC145F02-7504-4D86-B3C8-31B0421C745F}" dt="2024-06-05T09:59:07.182" v="2890" actId="20577"/>
          <ac:spMkLst>
            <pc:docMk/>
            <pc:sldMk cId="3536447366" sldId="290"/>
            <ac:spMk id="12" creationId="{A3F2DF41-15B2-49E0-823C-E25CDF8BC5EF}"/>
          </ac:spMkLst>
        </pc:spChg>
        <pc:spChg chg="add mod">
          <ac:chgData name="Wolfram Alderson" userId="cc3df471-f569-4031-88d7-b7bc24acdf36" providerId="ADAL" clId="{BC145F02-7504-4D86-B3C8-31B0421C745F}" dt="2024-06-05T10:02:16.778" v="3067" actId="313"/>
          <ac:spMkLst>
            <pc:docMk/>
            <pc:sldMk cId="3536447366" sldId="290"/>
            <ac:spMk id="13" creationId="{1CE15230-8C69-4A03-823A-0BD6B9D0FCC5}"/>
          </ac:spMkLst>
        </pc:spChg>
        <pc:spChg chg="add mod">
          <ac:chgData name="Wolfram Alderson" userId="cc3df471-f569-4031-88d7-b7bc24acdf36" providerId="ADAL" clId="{BC145F02-7504-4D86-B3C8-31B0421C745F}" dt="2024-06-05T10:02:14.114" v="3066" actId="313"/>
          <ac:spMkLst>
            <pc:docMk/>
            <pc:sldMk cId="3536447366" sldId="290"/>
            <ac:spMk id="14" creationId="{6A912111-A6A0-41A8-9652-26C35B8C2B14}"/>
          </ac:spMkLst>
        </pc:spChg>
        <pc:spChg chg="add mod">
          <ac:chgData name="Wolfram Alderson" userId="cc3df471-f569-4031-88d7-b7bc24acdf36" providerId="ADAL" clId="{BC145F02-7504-4D86-B3C8-31B0421C745F}" dt="2024-06-05T10:02:06.244" v="3065" actId="1076"/>
          <ac:spMkLst>
            <pc:docMk/>
            <pc:sldMk cId="3536447366" sldId="290"/>
            <ac:spMk id="15" creationId="{3C437FB8-CA28-46DD-8B16-64F0DBC32386}"/>
          </ac:spMkLst>
        </pc:spChg>
        <pc:picChg chg="del">
          <ac:chgData name="Wolfram Alderson" userId="cc3df471-f569-4031-88d7-b7bc24acdf36" providerId="ADAL" clId="{BC145F02-7504-4D86-B3C8-31B0421C745F}" dt="2024-06-05T09:57:28.482" v="2794" actId="478"/>
          <ac:picMkLst>
            <pc:docMk/>
            <pc:sldMk cId="3536447366" sldId="290"/>
            <ac:picMk id="5" creationId="{9FDD22D0-EE43-4E69-B439-B51046146780}"/>
          </ac:picMkLst>
        </pc:picChg>
        <pc:picChg chg="add mod">
          <ac:chgData name="Wolfram Alderson" userId="cc3df471-f569-4031-88d7-b7bc24acdf36" providerId="ADAL" clId="{BC145F02-7504-4D86-B3C8-31B0421C745F}" dt="2024-06-05T09:57:29.403" v="2795"/>
          <ac:picMkLst>
            <pc:docMk/>
            <pc:sldMk cId="3536447366" sldId="290"/>
            <ac:picMk id="6" creationId="{3FCB7427-A25B-487E-B0DF-229B408FB12E}"/>
          </ac:picMkLst>
        </pc:picChg>
        <pc:cxnChg chg="add mod">
          <ac:chgData name="Wolfram Alderson" userId="cc3df471-f569-4031-88d7-b7bc24acdf36" providerId="ADAL" clId="{BC145F02-7504-4D86-B3C8-31B0421C745F}" dt="2024-06-05T09:57:29.403" v="2795"/>
          <ac:cxnSpMkLst>
            <pc:docMk/>
            <pc:sldMk cId="3536447366" sldId="290"/>
            <ac:cxnSpMk id="16" creationId="{C8E28387-9931-4A7E-8E23-4BC18D4B40B9}"/>
          </ac:cxnSpMkLst>
        </pc:cxnChg>
        <pc:cxnChg chg="add mod">
          <ac:chgData name="Wolfram Alderson" userId="cc3df471-f569-4031-88d7-b7bc24acdf36" providerId="ADAL" clId="{BC145F02-7504-4D86-B3C8-31B0421C745F}" dt="2024-06-05T09:57:29.403" v="2795"/>
          <ac:cxnSpMkLst>
            <pc:docMk/>
            <pc:sldMk cId="3536447366" sldId="290"/>
            <ac:cxnSpMk id="17" creationId="{C327690D-CF7D-426D-B1C6-26D4A2115C33}"/>
          </ac:cxnSpMkLst>
        </pc:cxnChg>
        <pc:cxnChg chg="add mod">
          <ac:chgData name="Wolfram Alderson" userId="cc3df471-f569-4031-88d7-b7bc24acdf36" providerId="ADAL" clId="{BC145F02-7504-4D86-B3C8-31B0421C745F}" dt="2024-06-05T10:02:06.244" v="3065" actId="1076"/>
          <ac:cxnSpMkLst>
            <pc:docMk/>
            <pc:sldMk cId="3536447366" sldId="290"/>
            <ac:cxnSpMk id="18" creationId="{EBCE5C3F-8643-4E80-ABD4-81EE32303727}"/>
          </ac:cxnSpMkLst>
        </pc:cxnChg>
        <pc:cxnChg chg="add mod">
          <ac:chgData name="Wolfram Alderson" userId="cc3df471-f569-4031-88d7-b7bc24acdf36" providerId="ADAL" clId="{BC145F02-7504-4D86-B3C8-31B0421C745F}" dt="2024-06-05T09:57:29.403" v="2795"/>
          <ac:cxnSpMkLst>
            <pc:docMk/>
            <pc:sldMk cId="3536447366" sldId="290"/>
            <ac:cxnSpMk id="19" creationId="{C5678479-FBC6-4797-9F3F-E65CF5FB40BE}"/>
          </ac:cxnSpMkLst>
        </pc:cxnChg>
        <pc:cxnChg chg="add mod">
          <ac:chgData name="Wolfram Alderson" userId="cc3df471-f569-4031-88d7-b7bc24acdf36" providerId="ADAL" clId="{BC145F02-7504-4D86-B3C8-31B0421C745F}" dt="2024-06-05T09:57:29.403" v="2795"/>
          <ac:cxnSpMkLst>
            <pc:docMk/>
            <pc:sldMk cId="3536447366" sldId="290"/>
            <ac:cxnSpMk id="20" creationId="{4E5D099D-D45E-4B8F-9A51-A66DB2063620}"/>
          </ac:cxnSpMkLst>
        </pc:cxnChg>
        <pc:cxnChg chg="add mod">
          <ac:chgData name="Wolfram Alderson" userId="cc3df471-f569-4031-88d7-b7bc24acdf36" providerId="ADAL" clId="{BC145F02-7504-4D86-B3C8-31B0421C745F}" dt="2024-06-05T09:57:29.403" v="2795"/>
          <ac:cxnSpMkLst>
            <pc:docMk/>
            <pc:sldMk cId="3536447366" sldId="290"/>
            <ac:cxnSpMk id="21" creationId="{07E49D61-8D8B-4F99-9638-197B1800C725}"/>
          </ac:cxnSpMkLst>
        </pc:cxnChg>
        <pc:cxnChg chg="add mod">
          <ac:chgData name="Wolfram Alderson" userId="cc3df471-f569-4031-88d7-b7bc24acdf36" providerId="ADAL" clId="{BC145F02-7504-4D86-B3C8-31B0421C745F}" dt="2024-06-05T09:57:29.403" v="2795"/>
          <ac:cxnSpMkLst>
            <pc:docMk/>
            <pc:sldMk cId="3536447366" sldId="290"/>
            <ac:cxnSpMk id="22" creationId="{00373052-07E8-47AB-82C8-31B723543241}"/>
          </ac:cxnSpMkLst>
        </pc:cxnChg>
        <pc:cxnChg chg="add mod">
          <ac:chgData name="Wolfram Alderson" userId="cc3df471-f569-4031-88d7-b7bc24acdf36" providerId="ADAL" clId="{BC145F02-7504-4D86-B3C8-31B0421C745F}" dt="2024-06-05T09:57:29.403" v="2795"/>
          <ac:cxnSpMkLst>
            <pc:docMk/>
            <pc:sldMk cId="3536447366" sldId="290"/>
            <ac:cxnSpMk id="23" creationId="{CABFF8AE-33C3-427E-8207-8E7178DE07E1}"/>
          </ac:cxnSpMkLst>
        </pc:cxnChg>
        <pc:cxnChg chg="add mod">
          <ac:chgData name="Wolfram Alderson" userId="cc3df471-f569-4031-88d7-b7bc24acdf36" providerId="ADAL" clId="{BC145F02-7504-4D86-B3C8-31B0421C745F}" dt="2024-06-05T10:02:59.727" v="3070" actId="14100"/>
          <ac:cxnSpMkLst>
            <pc:docMk/>
            <pc:sldMk cId="3536447366" sldId="290"/>
            <ac:cxnSpMk id="24" creationId="{02139B53-B199-4E03-931B-E07A93F5F678}"/>
          </ac:cxnSpMkLst>
        </pc:cxnChg>
      </pc:sldChg>
      <pc:sldChg chg="addSp delSp modSp mod delCm">
        <pc:chgData name="Wolfram Alderson" userId="cc3df471-f569-4031-88d7-b7bc24acdf36" providerId="ADAL" clId="{BC145F02-7504-4D86-B3C8-31B0421C745F}" dt="2024-06-06T10:50:14.217" v="3769"/>
        <pc:sldMkLst>
          <pc:docMk/>
          <pc:sldMk cId="1244763629" sldId="291"/>
        </pc:sldMkLst>
        <pc:spChg chg="mod">
          <ac:chgData name="Wolfram Alderson" userId="cc3df471-f569-4031-88d7-b7bc24acdf36" providerId="ADAL" clId="{BC145F02-7504-4D86-B3C8-31B0421C745F}" dt="2024-06-06T04:16:01.625" v="3547" actId="20577"/>
          <ac:spMkLst>
            <pc:docMk/>
            <pc:sldMk cId="1244763629" sldId="291"/>
            <ac:spMk id="2" creationId="{23E00BB6-44DC-4B2E-9762-1B6380B5A320}"/>
          </ac:spMkLst>
        </pc:spChg>
        <pc:spChg chg="add mod">
          <ac:chgData name="Wolfram Alderson" userId="cc3df471-f569-4031-88d7-b7bc24acdf36" providerId="ADAL" clId="{BC145F02-7504-4D86-B3C8-31B0421C745F}" dt="2024-06-05T07:02:37.736" v="1909" actId="122"/>
          <ac:spMkLst>
            <pc:docMk/>
            <pc:sldMk cId="1244763629" sldId="291"/>
            <ac:spMk id="3" creationId="{1D5FB1DA-52F7-465E-9D2E-CB34DF94D026}"/>
          </ac:spMkLst>
        </pc:spChg>
        <pc:spChg chg="add del">
          <ac:chgData name="Wolfram Alderson" userId="cc3df471-f569-4031-88d7-b7bc24acdf36" providerId="ADAL" clId="{BC145F02-7504-4D86-B3C8-31B0421C745F}" dt="2024-06-05T09:36:35.280" v="2476" actId="478"/>
          <ac:spMkLst>
            <pc:docMk/>
            <pc:sldMk cId="1244763629" sldId="291"/>
            <ac:spMk id="4" creationId="{DC64F79B-849A-45B2-B318-5497E9EB52E6}"/>
          </ac:spMkLst>
        </pc:spChg>
        <pc:spChg chg="mod">
          <ac:chgData name="Wolfram Alderson" userId="cc3df471-f569-4031-88d7-b7bc24acdf36" providerId="ADAL" clId="{BC145F02-7504-4D86-B3C8-31B0421C745F}" dt="2024-06-05T10:53:38.081" v="3485" actId="27636"/>
          <ac:spMkLst>
            <pc:docMk/>
            <pc:sldMk cId="1244763629" sldId="291"/>
            <ac:spMk id="6" creationId="{89E157F9-BE3A-4624-9FC2-29630139B108}"/>
          </ac:spMkLst>
        </pc:spChg>
        <pc:spChg chg="add mod">
          <ac:chgData name="Wolfram Alderson" userId="cc3df471-f569-4031-88d7-b7bc24acdf36" providerId="ADAL" clId="{BC145F02-7504-4D86-B3C8-31B0421C745F}" dt="2024-06-05T07:03:11.411" v="1940" actId="1076"/>
          <ac:spMkLst>
            <pc:docMk/>
            <pc:sldMk cId="1244763629" sldId="291"/>
            <ac:spMk id="8" creationId="{F7D27AF5-AE6A-4396-93B7-D161F05E0C29}"/>
          </ac:spMkLst>
        </pc:spChg>
        <pc:spChg chg="add mod">
          <ac:chgData name="Wolfram Alderson" userId="cc3df471-f569-4031-88d7-b7bc24acdf36" providerId="ADAL" clId="{BC145F02-7504-4D86-B3C8-31B0421C745F}" dt="2024-06-05T07:02:53.979" v="1924" actId="1076"/>
          <ac:spMkLst>
            <pc:docMk/>
            <pc:sldMk cId="1244763629" sldId="291"/>
            <ac:spMk id="9" creationId="{924568E7-C440-4718-9A9D-E275E832348E}"/>
          </ac:spMkLst>
        </pc:spChg>
        <pc:spChg chg="add mod">
          <ac:chgData name="Wolfram Alderson" userId="cc3df471-f569-4031-88d7-b7bc24acdf36" providerId="ADAL" clId="{BC145F02-7504-4D86-B3C8-31B0421C745F}" dt="2024-06-05T09:39:35.265" v="2528" actId="1076"/>
          <ac:spMkLst>
            <pc:docMk/>
            <pc:sldMk cId="1244763629" sldId="291"/>
            <ac:spMk id="10" creationId="{681B04D2-0839-47A5-913A-B3EE1A3F81DC}"/>
          </ac:spMkLst>
        </pc:spChg>
        <pc:spChg chg="add mod">
          <ac:chgData name="Wolfram Alderson" userId="cc3df471-f569-4031-88d7-b7bc24acdf36" providerId="ADAL" clId="{BC145F02-7504-4D86-B3C8-31B0421C745F}" dt="2024-06-05T09:39:40.005" v="2529" actId="1076"/>
          <ac:spMkLst>
            <pc:docMk/>
            <pc:sldMk cId="1244763629" sldId="291"/>
            <ac:spMk id="11" creationId="{833A3F88-6B29-4C78-9E06-FEA8363E1D6E}"/>
          </ac:spMkLst>
        </pc:spChg>
        <pc:spChg chg="add mod">
          <ac:chgData name="Wolfram Alderson" userId="cc3df471-f569-4031-88d7-b7bc24acdf36" providerId="ADAL" clId="{BC145F02-7504-4D86-B3C8-31B0421C745F}" dt="2024-06-05T09:39:57.452" v="2534" actId="1076"/>
          <ac:spMkLst>
            <pc:docMk/>
            <pc:sldMk cId="1244763629" sldId="291"/>
            <ac:spMk id="12" creationId="{0D199C2D-7EED-4348-9583-1E7AE6D8D571}"/>
          </ac:spMkLst>
        </pc:spChg>
        <pc:spChg chg="add mod">
          <ac:chgData name="Wolfram Alderson" userId="cc3df471-f569-4031-88d7-b7bc24acdf36" providerId="ADAL" clId="{BC145F02-7504-4D86-B3C8-31B0421C745F}" dt="2024-06-05T07:07:25.164" v="2142" actId="1076"/>
          <ac:spMkLst>
            <pc:docMk/>
            <pc:sldMk cId="1244763629" sldId="291"/>
            <ac:spMk id="13" creationId="{AAE70424-80FD-46DF-952D-81FB0E7985DF}"/>
          </ac:spMkLst>
        </pc:spChg>
        <pc:spChg chg="add mod">
          <ac:chgData name="Wolfram Alderson" userId="cc3df471-f569-4031-88d7-b7bc24acdf36" providerId="ADAL" clId="{BC145F02-7504-4D86-B3C8-31B0421C745F}" dt="2024-06-05T09:38:58.605" v="2519" actId="1076"/>
          <ac:spMkLst>
            <pc:docMk/>
            <pc:sldMk cId="1244763629" sldId="291"/>
            <ac:spMk id="14" creationId="{4C432AE2-9945-4A9B-ACC5-E9EF7184EDA7}"/>
          </ac:spMkLst>
        </pc:spChg>
        <pc:spChg chg="add mod">
          <ac:chgData name="Wolfram Alderson" userId="cc3df471-f569-4031-88d7-b7bc24acdf36" providerId="ADAL" clId="{BC145F02-7504-4D86-B3C8-31B0421C745F}" dt="2024-06-05T09:39:06.064" v="2521" actId="1076"/>
          <ac:spMkLst>
            <pc:docMk/>
            <pc:sldMk cId="1244763629" sldId="291"/>
            <ac:spMk id="15" creationId="{371FEA19-7812-4080-831C-87D4AFFB46AE}"/>
          </ac:spMkLst>
        </pc:spChg>
        <pc:picChg chg="mod">
          <ac:chgData name="Wolfram Alderson" userId="cc3df471-f569-4031-88d7-b7bc24acdf36" providerId="ADAL" clId="{BC145F02-7504-4D86-B3C8-31B0421C745F}" dt="2024-06-05T09:37:42.985" v="2499" actId="1076"/>
          <ac:picMkLst>
            <pc:docMk/>
            <pc:sldMk cId="1244763629" sldId="291"/>
            <ac:picMk id="7" creationId="{E5AECED8-934A-481D-8377-C77791DB4F8A}"/>
          </ac:picMkLst>
        </pc:picChg>
        <pc:cxnChg chg="add mod">
          <ac:chgData name="Wolfram Alderson" userId="cc3df471-f569-4031-88d7-b7bc24acdf36" providerId="ADAL" clId="{BC145F02-7504-4D86-B3C8-31B0421C745F}" dt="2024-06-05T09:38:25.855" v="2513" actId="14100"/>
          <ac:cxnSpMkLst>
            <pc:docMk/>
            <pc:sldMk cId="1244763629" sldId="291"/>
            <ac:cxnSpMk id="16" creationId="{BB4A195B-E5E2-44AA-9D77-CA27754FE8B5}"/>
          </ac:cxnSpMkLst>
        </pc:cxnChg>
        <pc:cxnChg chg="add del mod">
          <ac:chgData name="Wolfram Alderson" userId="cc3df471-f569-4031-88d7-b7bc24acdf36" providerId="ADAL" clId="{BC145F02-7504-4D86-B3C8-31B0421C745F}" dt="2024-06-05T09:38:21.768" v="2511" actId="478"/>
          <ac:cxnSpMkLst>
            <pc:docMk/>
            <pc:sldMk cId="1244763629" sldId="291"/>
            <ac:cxnSpMk id="18" creationId="{BF048E54-86E2-4057-9C12-D422E644C74B}"/>
          </ac:cxnSpMkLst>
        </pc:cxnChg>
        <pc:cxnChg chg="add mod">
          <ac:chgData name="Wolfram Alderson" userId="cc3df471-f569-4031-88d7-b7bc24acdf36" providerId="ADAL" clId="{BC145F02-7504-4D86-B3C8-31B0421C745F}" dt="2024-06-05T09:38:18.199" v="2510" actId="14100"/>
          <ac:cxnSpMkLst>
            <pc:docMk/>
            <pc:sldMk cId="1244763629" sldId="291"/>
            <ac:cxnSpMk id="19" creationId="{815E68BA-7810-4E13-BD80-E16030FBD5C8}"/>
          </ac:cxnSpMkLst>
        </pc:cxnChg>
        <pc:cxnChg chg="add mod">
          <ac:chgData name="Wolfram Alderson" userId="cc3df471-f569-4031-88d7-b7bc24acdf36" providerId="ADAL" clId="{BC145F02-7504-4D86-B3C8-31B0421C745F}" dt="2024-06-05T09:39:21.285" v="2525" actId="14100"/>
          <ac:cxnSpMkLst>
            <pc:docMk/>
            <pc:sldMk cId="1244763629" sldId="291"/>
            <ac:cxnSpMk id="20" creationId="{0BD14037-D773-4567-8A67-74F61A8A244E}"/>
          </ac:cxnSpMkLst>
        </pc:cxnChg>
        <pc:cxnChg chg="add mod">
          <ac:chgData name="Wolfram Alderson" userId="cc3df471-f569-4031-88d7-b7bc24acdf36" providerId="ADAL" clId="{BC145F02-7504-4D86-B3C8-31B0421C745F}" dt="2024-06-05T09:39:12.923" v="2523" actId="14100"/>
          <ac:cxnSpMkLst>
            <pc:docMk/>
            <pc:sldMk cId="1244763629" sldId="291"/>
            <ac:cxnSpMk id="21" creationId="{1E80A8E1-CF23-4B36-BAEB-965A4C5E1B2E}"/>
          </ac:cxnSpMkLst>
        </pc:cxnChg>
        <pc:cxnChg chg="add mod">
          <ac:chgData name="Wolfram Alderson" userId="cc3df471-f569-4031-88d7-b7bc24acdf36" providerId="ADAL" clId="{BC145F02-7504-4D86-B3C8-31B0421C745F}" dt="2024-06-05T09:39:32.519" v="2527" actId="14100"/>
          <ac:cxnSpMkLst>
            <pc:docMk/>
            <pc:sldMk cId="1244763629" sldId="291"/>
            <ac:cxnSpMk id="22" creationId="{F1B77252-3F53-42C1-B1D2-3F0D5DFBADE5}"/>
          </ac:cxnSpMkLst>
        </pc:cxnChg>
        <pc:cxnChg chg="add mod">
          <ac:chgData name="Wolfram Alderson" userId="cc3df471-f569-4031-88d7-b7bc24acdf36" providerId="ADAL" clId="{BC145F02-7504-4D86-B3C8-31B0421C745F}" dt="2024-06-05T09:40:07.988" v="2537" actId="14100"/>
          <ac:cxnSpMkLst>
            <pc:docMk/>
            <pc:sldMk cId="1244763629" sldId="291"/>
            <ac:cxnSpMk id="23" creationId="{AA053FAC-248A-4FEE-AD33-8E0CA7C434F1}"/>
          </ac:cxnSpMkLst>
        </pc:cxnChg>
        <pc:cxnChg chg="add mod">
          <ac:chgData name="Wolfram Alderson" userId="cc3df471-f569-4031-88d7-b7bc24acdf36" providerId="ADAL" clId="{BC145F02-7504-4D86-B3C8-31B0421C745F}" dt="2024-06-05T09:40:01.154" v="2535" actId="1076"/>
          <ac:cxnSpMkLst>
            <pc:docMk/>
            <pc:sldMk cId="1244763629" sldId="291"/>
            <ac:cxnSpMk id="24" creationId="{31EDDCC4-5E01-4B6A-9C60-CCAB48AFDA6D}"/>
          </ac:cxnSpMkLst>
        </pc:cxnChg>
        <pc:cxnChg chg="add mod">
          <ac:chgData name="Wolfram Alderson" userId="cc3df471-f569-4031-88d7-b7bc24acdf36" providerId="ADAL" clId="{BC145F02-7504-4D86-B3C8-31B0421C745F}" dt="2024-06-05T09:37:21.576" v="2492" actId="14100"/>
          <ac:cxnSpMkLst>
            <pc:docMk/>
            <pc:sldMk cId="1244763629" sldId="291"/>
            <ac:cxnSpMk id="25" creationId="{F5AA900E-23E6-46F3-B1B2-92C4C1A9D1D0}"/>
          </ac:cxnSpMkLst>
        </pc:cxnChg>
        <pc:cxnChg chg="add mod">
          <ac:chgData name="Wolfram Alderson" userId="cc3df471-f569-4031-88d7-b7bc24acdf36" providerId="ADAL" clId="{BC145F02-7504-4D86-B3C8-31B0421C745F}" dt="2024-06-05T09:37:15.644" v="2490" actId="14100"/>
          <ac:cxnSpMkLst>
            <pc:docMk/>
            <pc:sldMk cId="1244763629" sldId="291"/>
            <ac:cxnSpMk id="26" creationId="{077D1A86-EC24-4906-8D7E-08798BC0FDE7}"/>
          </ac:cxnSpMkLst>
        </pc:cxnChg>
      </pc:sldChg>
      <pc:sldChg chg="addSp modSp mod setBg delCm">
        <pc:chgData name="Wolfram Alderson" userId="cc3df471-f569-4031-88d7-b7bc24acdf36" providerId="ADAL" clId="{BC145F02-7504-4D86-B3C8-31B0421C745F}" dt="2024-06-06T10:35:39.743" v="3674"/>
        <pc:sldMkLst>
          <pc:docMk/>
          <pc:sldMk cId="2908905237" sldId="292"/>
        </pc:sldMkLst>
        <pc:spChg chg="mod">
          <ac:chgData name="Wolfram Alderson" userId="cc3df471-f569-4031-88d7-b7bc24acdf36" providerId="ADAL" clId="{BC145F02-7504-4D86-B3C8-31B0421C745F}" dt="2024-06-05T09:32:46.272" v="2455" actId="14100"/>
          <ac:spMkLst>
            <pc:docMk/>
            <pc:sldMk cId="2908905237" sldId="292"/>
            <ac:spMk id="2" creationId="{2BC681A7-6A70-0EAD-B489-8FB1486934FE}"/>
          </ac:spMkLst>
        </pc:spChg>
        <pc:spChg chg="mod">
          <ac:chgData name="Wolfram Alderson" userId="cc3df471-f569-4031-88d7-b7bc24acdf36" providerId="ADAL" clId="{BC145F02-7504-4D86-B3C8-31B0421C745F}" dt="2024-06-06T10:35:14.494" v="3672" actId="20577"/>
          <ac:spMkLst>
            <pc:docMk/>
            <pc:sldMk cId="2908905237" sldId="292"/>
            <ac:spMk id="3" creationId="{DC4A2BCC-28E3-7C24-409B-27E86CCF56D2}"/>
          </ac:spMkLst>
        </pc:spChg>
        <pc:spChg chg="add mod">
          <ac:chgData name="Wolfram Alderson" userId="cc3df471-f569-4031-88d7-b7bc24acdf36" providerId="ADAL" clId="{BC145F02-7504-4D86-B3C8-31B0421C745F}" dt="2024-06-04T06:14:07.106" v="44" actId="207"/>
          <ac:spMkLst>
            <pc:docMk/>
            <pc:sldMk cId="2908905237" sldId="292"/>
            <ac:spMk id="6" creationId="{773AE703-5379-42CA-AF36-F2F54A147375}"/>
          </ac:spMkLst>
        </pc:spChg>
        <pc:picChg chg="mod">
          <ac:chgData name="Wolfram Alderson" userId="cc3df471-f569-4031-88d7-b7bc24acdf36" providerId="ADAL" clId="{BC145F02-7504-4D86-B3C8-31B0421C745F}" dt="2024-06-04T06:13:35.865" v="19" actId="1076"/>
          <ac:picMkLst>
            <pc:docMk/>
            <pc:sldMk cId="2908905237" sldId="292"/>
            <ac:picMk id="5" creationId="{77F34683-C57D-42A8-8E80-EA5F92E0E28A}"/>
          </ac:picMkLst>
        </pc:picChg>
      </pc:sldChg>
      <pc:sldChg chg="addSp modSp mod delCm">
        <pc:chgData name="Wolfram Alderson" userId="cc3df471-f569-4031-88d7-b7bc24acdf36" providerId="ADAL" clId="{BC145F02-7504-4D86-B3C8-31B0421C745F}" dt="2024-06-06T10:35:30.292" v="3673"/>
        <pc:sldMkLst>
          <pc:docMk/>
          <pc:sldMk cId="289581857" sldId="293"/>
        </pc:sldMkLst>
        <pc:spChg chg="mod">
          <ac:chgData name="Wolfram Alderson" userId="cc3df471-f569-4031-88d7-b7bc24acdf36" providerId="ADAL" clId="{BC145F02-7504-4D86-B3C8-31B0421C745F}" dt="2024-06-06T05:01:16.834" v="3566" actId="122"/>
          <ac:spMkLst>
            <pc:docMk/>
            <pc:sldMk cId="289581857" sldId="293"/>
            <ac:spMk id="2" creationId="{C3389D10-6655-7099-BDA8-98812D39E0BA}"/>
          </ac:spMkLst>
        </pc:spChg>
        <pc:spChg chg="mod">
          <ac:chgData name="Wolfram Alderson" userId="cc3df471-f569-4031-88d7-b7bc24acdf36" providerId="ADAL" clId="{BC145F02-7504-4D86-B3C8-31B0421C745F}" dt="2024-06-05T09:30:54.036" v="2444" actId="27636"/>
          <ac:spMkLst>
            <pc:docMk/>
            <pc:sldMk cId="289581857" sldId="293"/>
            <ac:spMk id="3" creationId="{BE6EFE1D-5577-0828-35A9-522A7F7F5904}"/>
          </ac:spMkLst>
        </pc:spChg>
        <pc:spChg chg="mod">
          <ac:chgData name="Wolfram Alderson" userId="cc3df471-f569-4031-88d7-b7bc24acdf36" providerId="ADAL" clId="{BC145F02-7504-4D86-B3C8-31B0421C745F}" dt="2024-06-06T05:01:02.587" v="3561" actId="164"/>
          <ac:spMkLst>
            <pc:docMk/>
            <pc:sldMk cId="289581857" sldId="293"/>
            <ac:spMk id="6" creationId="{CE0FB7B4-77B1-4C7B-A1B2-FC0806441948}"/>
          </ac:spMkLst>
        </pc:spChg>
        <pc:spChg chg="add mod">
          <ac:chgData name="Wolfram Alderson" userId="cc3df471-f569-4031-88d7-b7bc24acdf36" providerId="ADAL" clId="{BC145F02-7504-4D86-B3C8-31B0421C745F}" dt="2024-06-04T06:39:22.499" v="345" actId="1076"/>
          <ac:spMkLst>
            <pc:docMk/>
            <pc:sldMk cId="289581857" sldId="293"/>
            <ac:spMk id="7" creationId="{B2F2787D-09E6-4D20-B027-B744489341EB}"/>
          </ac:spMkLst>
        </pc:spChg>
        <pc:grpChg chg="add mod">
          <ac:chgData name="Wolfram Alderson" userId="cc3df471-f569-4031-88d7-b7bc24acdf36" providerId="ADAL" clId="{BC145F02-7504-4D86-B3C8-31B0421C745F}" dt="2024-06-06T05:01:05.305" v="3562" actId="1076"/>
          <ac:grpSpMkLst>
            <pc:docMk/>
            <pc:sldMk cId="289581857" sldId="293"/>
            <ac:grpSpMk id="4" creationId="{79CF61F3-60E9-4C41-9764-36885ECEB0E2}"/>
          </ac:grpSpMkLst>
        </pc:grpChg>
        <pc:picChg chg="mod modCrop">
          <ac:chgData name="Wolfram Alderson" userId="cc3df471-f569-4031-88d7-b7bc24acdf36" providerId="ADAL" clId="{BC145F02-7504-4D86-B3C8-31B0421C745F}" dt="2024-06-06T05:01:02.587" v="3561" actId="164"/>
          <ac:picMkLst>
            <pc:docMk/>
            <pc:sldMk cId="289581857" sldId="293"/>
            <ac:picMk id="5" creationId="{3417C5E4-8513-493E-95AE-4C3C3A60796D}"/>
          </ac:picMkLst>
        </pc:picChg>
      </pc:sldChg>
      <pc:sldChg chg="addSp delSp modSp mod delCm modNotesTx">
        <pc:chgData name="Wolfram Alderson" userId="cc3df471-f569-4031-88d7-b7bc24acdf36" providerId="ADAL" clId="{BC145F02-7504-4D86-B3C8-31B0421C745F}" dt="2024-06-06T10:49:15.551" v="3766" actId="20577"/>
        <pc:sldMkLst>
          <pc:docMk/>
          <pc:sldMk cId="2678711973" sldId="294"/>
        </pc:sldMkLst>
        <pc:spChg chg="add del mod">
          <ac:chgData name="Wolfram Alderson" userId="cc3df471-f569-4031-88d7-b7bc24acdf36" providerId="ADAL" clId="{BC145F02-7504-4D86-B3C8-31B0421C745F}" dt="2024-06-06T10:40:50.401" v="3729" actId="1076"/>
          <ac:spMkLst>
            <pc:docMk/>
            <pc:sldMk cId="2678711973" sldId="294"/>
            <ac:spMk id="8" creationId="{00000000-0000-0000-0000-000000000000}"/>
          </ac:spMkLst>
        </pc:spChg>
        <pc:spChg chg="mod">
          <ac:chgData name="Wolfram Alderson" userId="cc3df471-f569-4031-88d7-b7bc24acdf36" providerId="ADAL" clId="{BC145F02-7504-4D86-B3C8-31B0421C745F}" dt="2024-06-06T10:40:44.294" v="3728" actId="1076"/>
          <ac:spMkLst>
            <pc:docMk/>
            <pc:sldMk cId="2678711973" sldId="294"/>
            <ac:spMk id="9" creationId="{00000000-0000-0000-0000-000000000000}"/>
          </ac:spMkLst>
        </pc:spChg>
        <pc:spChg chg="mod">
          <ac:chgData name="Wolfram Alderson" userId="cc3df471-f569-4031-88d7-b7bc24acdf36" providerId="ADAL" clId="{BC145F02-7504-4D86-B3C8-31B0421C745F}" dt="2024-06-06T10:40:44.294" v="3728" actId="1076"/>
          <ac:spMkLst>
            <pc:docMk/>
            <pc:sldMk cId="2678711973" sldId="294"/>
            <ac:spMk id="10" creationId="{00000000-0000-0000-0000-000000000000}"/>
          </ac:spMkLst>
        </pc:spChg>
        <pc:spChg chg="mod">
          <ac:chgData name="Wolfram Alderson" userId="cc3df471-f569-4031-88d7-b7bc24acdf36" providerId="ADAL" clId="{BC145F02-7504-4D86-B3C8-31B0421C745F}" dt="2024-06-06T10:40:44.294" v="3728" actId="1076"/>
          <ac:spMkLst>
            <pc:docMk/>
            <pc:sldMk cId="2678711973" sldId="294"/>
            <ac:spMk id="11" creationId="{00000000-0000-0000-0000-000000000000}"/>
          </ac:spMkLst>
        </pc:spChg>
        <pc:spChg chg="add del mod">
          <ac:chgData name="Wolfram Alderson" userId="cc3df471-f569-4031-88d7-b7bc24acdf36" providerId="ADAL" clId="{BC145F02-7504-4D86-B3C8-31B0421C745F}" dt="2024-06-06T10:41:00.824" v="3732" actId="478"/>
          <ac:spMkLst>
            <pc:docMk/>
            <pc:sldMk cId="2678711973" sldId="294"/>
            <ac:spMk id="12" creationId="{42E5F4A6-B4D0-409D-9FE4-64F5CE625665}"/>
          </ac:spMkLst>
        </pc:spChg>
        <pc:spChg chg="add del mod">
          <ac:chgData name="Wolfram Alderson" userId="cc3df471-f569-4031-88d7-b7bc24acdf36" providerId="ADAL" clId="{BC145F02-7504-4D86-B3C8-31B0421C745F}" dt="2024-06-05T10:45:27.651" v="3433" actId="478"/>
          <ac:spMkLst>
            <pc:docMk/>
            <pc:sldMk cId="2678711973" sldId="294"/>
            <ac:spMk id="13" creationId="{64B1C866-DE54-4815-B27D-69FBA47C238E}"/>
          </ac:spMkLst>
        </pc:spChg>
        <pc:spChg chg="add mod">
          <ac:chgData name="Wolfram Alderson" userId="cc3df471-f569-4031-88d7-b7bc24acdf36" providerId="ADAL" clId="{BC145F02-7504-4D86-B3C8-31B0421C745F}" dt="2024-06-06T10:49:15.551" v="3766" actId="20577"/>
          <ac:spMkLst>
            <pc:docMk/>
            <pc:sldMk cId="2678711973" sldId="294"/>
            <ac:spMk id="13" creationId="{F19222C6-4C0E-4F8F-A48F-53F99F4FC9EC}"/>
          </ac:spMkLst>
        </pc:spChg>
        <pc:picChg chg="mod modCrop">
          <ac:chgData name="Wolfram Alderson" userId="cc3df471-f569-4031-88d7-b7bc24acdf36" providerId="ADAL" clId="{BC145F02-7504-4D86-B3C8-31B0421C745F}" dt="2024-06-06T10:40:44.294" v="3728" actId="1076"/>
          <ac:picMkLst>
            <pc:docMk/>
            <pc:sldMk cId="2678711973" sldId="294"/>
            <ac:picMk id="7" creationId="{00000000-0000-0000-0000-000000000000}"/>
          </ac:picMkLst>
        </pc:picChg>
      </pc:sldChg>
      <pc:sldChg chg="modSp mod delCm">
        <pc:chgData name="Wolfram Alderson" userId="cc3df471-f569-4031-88d7-b7bc24acdf36" providerId="ADAL" clId="{BC145F02-7504-4D86-B3C8-31B0421C745F}" dt="2024-06-06T10:35:55.697" v="3676"/>
        <pc:sldMkLst>
          <pc:docMk/>
          <pc:sldMk cId="2200534995" sldId="295"/>
        </pc:sldMkLst>
        <pc:spChg chg="mod">
          <ac:chgData name="Wolfram Alderson" userId="cc3df471-f569-4031-88d7-b7bc24acdf36" providerId="ADAL" clId="{BC145F02-7504-4D86-B3C8-31B0421C745F}" dt="2024-06-05T09:32:01.631" v="2447" actId="113"/>
          <ac:spMkLst>
            <pc:docMk/>
            <pc:sldMk cId="2200534995" sldId="295"/>
            <ac:spMk id="2" creationId="{4BD86CC2-0536-4A63-B772-64AD71EB31E2}"/>
          </ac:spMkLst>
        </pc:spChg>
        <pc:spChg chg="mod">
          <ac:chgData name="Wolfram Alderson" userId="cc3df471-f569-4031-88d7-b7bc24acdf36" providerId="ADAL" clId="{BC145F02-7504-4D86-B3C8-31B0421C745F}" dt="2024-06-06T04:12:31.071" v="3530" actId="207"/>
          <ac:spMkLst>
            <pc:docMk/>
            <pc:sldMk cId="2200534995" sldId="295"/>
            <ac:spMk id="3" creationId="{CC161F8C-1569-4DEF-9E27-00E39F8AA4D3}"/>
          </ac:spMkLst>
        </pc:spChg>
      </pc:sldChg>
      <pc:sldChg chg="addSp delSp modSp mod delCm">
        <pc:chgData name="Wolfram Alderson" userId="cc3df471-f569-4031-88d7-b7bc24acdf36" providerId="ADAL" clId="{BC145F02-7504-4D86-B3C8-31B0421C745F}" dt="2024-06-06T10:50:50.562" v="3776"/>
        <pc:sldMkLst>
          <pc:docMk/>
          <pc:sldMk cId="515623114" sldId="296"/>
        </pc:sldMkLst>
        <pc:spChg chg="mod">
          <ac:chgData name="Wolfram Alderson" userId="cc3df471-f569-4031-88d7-b7bc24acdf36" providerId="ADAL" clId="{BC145F02-7504-4D86-B3C8-31B0421C745F}" dt="2024-06-06T10:32:09.323" v="3621" actId="1076"/>
          <ac:spMkLst>
            <pc:docMk/>
            <pc:sldMk cId="515623114" sldId="296"/>
            <ac:spMk id="2" creationId="{DA73990B-81C4-44AF-AF6D-4F1E81517462}"/>
          </ac:spMkLst>
        </pc:spChg>
        <pc:spChg chg="mod">
          <ac:chgData name="Wolfram Alderson" userId="cc3df471-f569-4031-88d7-b7bc24acdf36" providerId="ADAL" clId="{BC145F02-7504-4D86-B3C8-31B0421C745F}" dt="2024-06-06T10:33:36.397" v="3648" actId="14100"/>
          <ac:spMkLst>
            <pc:docMk/>
            <pc:sldMk cId="515623114" sldId="296"/>
            <ac:spMk id="3" creationId="{B6E9FCFF-6547-4191-A514-F510014F1BB1}"/>
          </ac:spMkLst>
        </pc:spChg>
        <pc:spChg chg="add mod">
          <ac:chgData name="Wolfram Alderson" userId="cc3df471-f569-4031-88d7-b7bc24acdf36" providerId="ADAL" clId="{BC145F02-7504-4D86-B3C8-31B0421C745F}" dt="2024-06-06T10:32:17.036" v="3623" actId="1076"/>
          <ac:spMkLst>
            <pc:docMk/>
            <pc:sldMk cId="515623114" sldId="296"/>
            <ac:spMk id="8" creationId="{CA398034-F409-4A6F-A3DC-2AFF5E991EBA}"/>
          </ac:spMkLst>
        </pc:spChg>
        <pc:picChg chg="del mod">
          <ac:chgData name="Wolfram Alderson" userId="cc3df471-f569-4031-88d7-b7bc24acdf36" providerId="ADAL" clId="{BC145F02-7504-4D86-B3C8-31B0421C745F}" dt="2024-06-04T10:52:08.939" v="1012" actId="21"/>
          <ac:picMkLst>
            <pc:docMk/>
            <pc:sldMk cId="515623114" sldId="296"/>
            <ac:picMk id="5" creationId="{0E944632-A0E3-43B6-8EF0-59C903FE3594}"/>
          </ac:picMkLst>
        </pc:picChg>
        <pc:picChg chg="add mod">
          <ac:chgData name="Wolfram Alderson" userId="cc3df471-f569-4031-88d7-b7bc24acdf36" providerId="ADAL" clId="{BC145F02-7504-4D86-B3C8-31B0421C745F}" dt="2024-06-06T10:32:05.788" v="3620" actId="1076"/>
          <ac:picMkLst>
            <pc:docMk/>
            <pc:sldMk cId="515623114" sldId="296"/>
            <ac:picMk id="7" creationId="{6A8343F3-B497-4A00-98EB-9F3CEDE41D68}"/>
          </ac:picMkLst>
        </pc:picChg>
      </pc:sldChg>
      <pc:sldChg chg="addSp delSp modSp mod setBg delCm">
        <pc:chgData name="Wolfram Alderson" userId="cc3df471-f569-4031-88d7-b7bc24acdf36" providerId="ADAL" clId="{BC145F02-7504-4D86-B3C8-31B0421C745F}" dt="2024-06-06T10:50:33.560" v="3774"/>
        <pc:sldMkLst>
          <pc:docMk/>
          <pc:sldMk cId="132510009" sldId="297"/>
        </pc:sldMkLst>
        <pc:spChg chg="mod">
          <ac:chgData name="Wolfram Alderson" userId="cc3df471-f569-4031-88d7-b7bc24acdf36" providerId="ADAL" clId="{BC145F02-7504-4D86-B3C8-31B0421C745F}" dt="2024-06-05T10:59:46.810" v="3524" actId="114"/>
          <ac:spMkLst>
            <pc:docMk/>
            <pc:sldMk cId="132510009" sldId="297"/>
            <ac:spMk id="2" creationId="{ADEAE093-0818-418E-9F96-E8C249D808DF}"/>
          </ac:spMkLst>
        </pc:spChg>
        <pc:spChg chg="add del mod">
          <ac:chgData name="Wolfram Alderson" userId="cc3df471-f569-4031-88d7-b7bc24acdf36" providerId="ADAL" clId="{BC145F02-7504-4D86-B3C8-31B0421C745F}" dt="2024-06-06T10:30:12.041" v="3583" actId="478"/>
          <ac:spMkLst>
            <pc:docMk/>
            <pc:sldMk cId="132510009" sldId="297"/>
            <ac:spMk id="6" creationId="{047C10D3-7450-40A9-A17D-E137C3D2D0AF}"/>
          </ac:spMkLst>
        </pc:spChg>
        <pc:picChg chg="mod">
          <ac:chgData name="Wolfram Alderson" userId="cc3df471-f569-4031-88d7-b7bc24acdf36" providerId="ADAL" clId="{BC145F02-7504-4D86-B3C8-31B0421C745F}" dt="2024-06-06T10:30:05.172" v="3582" actId="1076"/>
          <ac:picMkLst>
            <pc:docMk/>
            <pc:sldMk cId="132510009" sldId="297"/>
            <ac:picMk id="5" creationId="{FCDBF11E-A352-4D70-BE3B-BD9A9FAE6903}"/>
          </ac:picMkLst>
        </pc:picChg>
        <pc:picChg chg="mod">
          <ac:chgData name="Wolfram Alderson" userId="cc3df471-f569-4031-88d7-b7bc24acdf36" providerId="ADAL" clId="{BC145F02-7504-4D86-B3C8-31B0421C745F}" dt="2024-06-06T10:30:01.876" v="3581" actId="1076"/>
          <ac:picMkLst>
            <pc:docMk/>
            <pc:sldMk cId="132510009" sldId="297"/>
            <ac:picMk id="7" creationId="{FE015264-FAE2-4D94-A753-D4512754BD53}"/>
          </ac:picMkLst>
        </pc:picChg>
        <pc:picChg chg="mod">
          <ac:chgData name="Wolfram Alderson" userId="cc3df471-f569-4031-88d7-b7bc24acdf36" providerId="ADAL" clId="{BC145F02-7504-4D86-B3C8-31B0421C745F}" dt="2024-06-06T10:29:57.448" v="3580" actId="1076"/>
          <ac:picMkLst>
            <pc:docMk/>
            <pc:sldMk cId="132510009" sldId="297"/>
            <ac:picMk id="9" creationId="{F30F2992-FC00-43CB-9CB1-00FE03F874CF}"/>
          </ac:picMkLst>
        </pc:picChg>
        <pc:picChg chg="del">
          <ac:chgData name="Wolfram Alderson" userId="cc3df471-f569-4031-88d7-b7bc24acdf36" providerId="ADAL" clId="{BC145F02-7504-4D86-B3C8-31B0421C745F}" dt="2024-06-06T10:29:53.793" v="3579" actId="478"/>
          <ac:picMkLst>
            <pc:docMk/>
            <pc:sldMk cId="132510009" sldId="297"/>
            <ac:picMk id="11" creationId="{688D2694-44BA-458D-9414-60EBA9F68E70}"/>
          </ac:picMkLst>
        </pc:picChg>
      </pc:sldChg>
      <pc:sldChg chg="setBg delCm">
        <pc:chgData name="Wolfram Alderson" userId="cc3df471-f569-4031-88d7-b7bc24acdf36" providerId="ADAL" clId="{BC145F02-7504-4D86-B3C8-31B0421C745F}" dt="2024-06-06T10:50:41.735" v="3775"/>
        <pc:sldMkLst>
          <pc:docMk/>
          <pc:sldMk cId="44744971" sldId="298"/>
        </pc:sldMkLst>
      </pc:sldChg>
      <pc:sldChg chg="addSp delSp modSp new mod modClrScheme chgLayout">
        <pc:chgData name="Wolfram Alderson" userId="cc3df471-f569-4031-88d7-b7bc24acdf36" providerId="ADAL" clId="{BC145F02-7504-4D86-B3C8-31B0421C745F}" dt="2024-06-05T09:55:56.760" v="2771" actId="1076"/>
        <pc:sldMkLst>
          <pc:docMk/>
          <pc:sldMk cId="623371698" sldId="299"/>
        </pc:sldMkLst>
        <pc:spChg chg="mod ord">
          <ac:chgData name="Wolfram Alderson" userId="cc3df471-f569-4031-88d7-b7bc24acdf36" providerId="ADAL" clId="{BC145F02-7504-4D86-B3C8-31B0421C745F}" dt="2024-06-05T09:55:50.571" v="2770" actId="255"/>
          <ac:spMkLst>
            <pc:docMk/>
            <pc:sldMk cId="623371698" sldId="299"/>
            <ac:spMk id="2" creationId="{56C25C36-AE76-4825-8CA0-48A77D882AA5}"/>
          </ac:spMkLst>
        </pc:spChg>
        <pc:spChg chg="del">
          <ac:chgData name="Wolfram Alderson" userId="cc3df471-f569-4031-88d7-b7bc24acdf36" providerId="ADAL" clId="{BC145F02-7504-4D86-B3C8-31B0421C745F}" dt="2024-06-04T10:28:30.744" v="645" actId="931"/>
          <ac:spMkLst>
            <pc:docMk/>
            <pc:sldMk cId="623371698" sldId="299"/>
            <ac:spMk id="3" creationId="{48FE03AE-73D8-491F-AA39-6AE5EFDD2E33}"/>
          </ac:spMkLst>
        </pc:spChg>
        <pc:spChg chg="add mod ord">
          <ac:chgData name="Wolfram Alderson" userId="cc3df471-f569-4031-88d7-b7bc24acdf36" providerId="ADAL" clId="{BC145F02-7504-4D86-B3C8-31B0421C745F}" dt="2024-06-05T09:55:43.576" v="2769" actId="27636"/>
          <ac:spMkLst>
            <pc:docMk/>
            <pc:sldMk cId="623371698" sldId="299"/>
            <ac:spMk id="6" creationId="{99C833BB-8D4C-4E22-B281-628EE0A7962C}"/>
          </ac:spMkLst>
        </pc:spChg>
        <pc:spChg chg="add mod">
          <ac:chgData name="Wolfram Alderson" userId="cc3df471-f569-4031-88d7-b7bc24acdf36" providerId="ADAL" clId="{BC145F02-7504-4D86-B3C8-31B0421C745F}" dt="2024-06-04T10:32:04.717" v="931" actId="207"/>
          <ac:spMkLst>
            <pc:docMk/>
            <pc:sldMk cId="623371698" sldId="299"/>
            <ac:spMk id="7" creationId="{CF168F64-6F51-41AB-B515-6808C0C418BA}"/>
          </ac:spMkLst>
        </pc:spChg>
        <pc:picChg chg="add mod ord">
          <ac:chgData name="Wolfram Alderson" userId="cc3df471-f569-4031-88d7-b7bc24acdf36" providerId="ADAL" clId="{BC145F02-7504-4D86-B3C8-31B0421C745F}" dt="2024-06-05T09:55:56.760" v="2771" actId="1076"/>
          <ac:picMkLst>
            <pc:docMk/>
            <pc:sldMk cId="623371698" sldId="299"/>
            <ac:picMk id="5" creationId="{312F7CBD-F3ED-4EF9-AF38-1E9B14691D0E}"/>
          </ac:picMkLst>
        </pc:picChg>
      </pc:sldChg>
      <pc:sldMasterChg chg="setBg modSldLayout">
        <pc:chgData name="Wolfram Alderson" userId="cc3df471-f569-4031-88d7-b7bc24acdf36" providerId="ADAL" clId="{BC145F02-7504-4D86-B3C8-31B0421C745F}" dt="2024-06-05T10:39:44.971" v="3248"/>
        <pc:sldMasterMkLst>
          <pc:docMk/>
          <pc:sldMasterMk cId="1525322938" sldId="2147483648"/>
        </pc:sldMasterMkLst>
        <pc:sldLayoutChg chg="setBg">
          <pc:chgData name="Wolfram Alderson" userId="cc3df471-f569-4031-88d7-b7bc24acdf36" providerId="ADAL" clId="{BC145F02-7504-4D86-B3C8-31B0421C745F}" dt="2024-06-05T10:39:44.971" v="3248"/>
          <pc:sldLayoutMkLst>
            <pc:docMk/>
            <pc:sldMasterMk cId="1525322938" sldId="2147483648"/>
            <pc:sldLayoutMk cId="2170467212" sldId="2147483649"/>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1323900565" sldId="2147483650"/>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1967490667" sldId="2147483651"/>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4118191181" sldId="2147483652"/>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252616118" sldId="2147483653"/>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640907489" sldId="2147483654"/>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3918687383" sldId="2147483655"/>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1444626152" sldId="2147483656"/>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2478896443" sldId="2147483657"/>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169551663" sldId="2147483658"/>
          </pc:sldLayoutMkLst>
        </pc:sldLayoutChg>
        <pc:sldLayoutChg chg="setBg">
          <pc:chgData name="Wolfram Alderson" userId="cc3df471-f569-4031-88d7-b7bc24acdf36" providerId="ADAL" clId="{BC145F02-7504-4D86-B3C8-31B0421C745F}" dt="2024-06-05T10:38:59.447" v="3246"/>
          <pc:sldLayoutMkLst>
            <pc:docMk/>
            <pc:sldMasterMk cId="1525322938" sldId="2147483648"/>
            <pc:sldLayoutMk cId="3257608082" sldId="2147483659"/>
          </pc:sldLayoutMkLst>
        </pc:sldLayoutChg>
      </pc:sldMasterChg>
    </pc:docChg>
  </pc:docChgLst>
  <pc:docChgLst>
    <pc:chgData name="Sawsan Abusharkh" userId="S::sabusharkh@kddc.com::b31f999c-6cdd-4d97-a35b-6cd894d83b46" providerId="AD" clId="Web-{F627B9F7-22B9-7575-774C-9035A142E491}"/>
    <pc:docChg chg="mod modSld">
      <pc:chgData name="Sawsan Abusharkh" userId="S::sabusharkh@kddc.com::b31f999c-6cdd-4d97-a35b-6cd894d83b46" providerId="AD" clId="Web-{F627B9F7-22B9-7575-774C-9035A142E491}" dt="2024-06-05T11:42:12.611" v="21"/>
      <pc:docMkLst>
        <pc:docMk/>
      </pc:docMkLst>
      <pc:sldChg chg="addCm">
        <pc:chgData name="Sawsan Abusharkh" userId="S::sabusharkh@kddc.com::b31f999c-6cdd-4d97-a35b-6cd894d83b46" providerId="AD" clId="Web-{F627B9F7-22B9-7575-774C-9035A142E491}" dt="2024-06-05T10:58:24.435" v="1"/>
        <pc:sldMkLst>
          <pc:docMk/>
          <pc:sldMk cId="3865229436" sldId="274"/>
        </pc:sldMkLst>
      </pc:sldChg>
      <pc:sldChg chg="addCm">
        <pc:chgData name="Sawsan Abusharkh" userId="S::sabusharkh@kddc.com::b31f999c-6cdd-4d97-a35b-6cd894d83b46" providerId="AD" clId="Web-{F627B9F7-22B9-7575-774C-9035A142E491}" dt="2024-06-05T11:42:12.611" v="21"/>
        <pc:sldMkLst>
          <pc:docMk/>
          <pc:sldMk cId="4176682041" sldId="282"/>
        </pc:sldMkLst>
      </pc:sldChg>
      <pc:sldChg chg="modSp addCm">
        <pc:chgData name="Sawsan Abusharkh" userId="S::sabusharkh@kddc.com::b31f999c-6cdd-4d97-a35b-6cd894d83b46" providerId="AD" clId="Web-{F627B9F7-22B9-7575-774C-9035A142E491}" dt="2024-06-05T11:22:29.072" v="10" actId="20577"/>
        <pc:sldMkLst>
          <pc:docMk/>
          <pc:sldMk cId="3882002127" sldId="283"/>
        </pc:sldMkLst>
        <pc:spChg chg="mod">
          <ac:chgData name="Sawsan Abusharkh" userId="S::sabusharkh@kddc.com::b31f999c-6cdd-4d97-a35b-6cd894d83b46" providerId="AD" clId="Web-{F627B9F7-22B9-7575-774C-9035A142E491}" dt="2024-06-05T11:22:29.072" v="10" actId="20577"/>
          <ac:spMkLst>
            <pc:docMk/>
            <pc:sldMk cId="3882002127" sldId="283"/>
            <ac:spMk id="3" creationId="{0A36233A-4621-4945-9804-5E2F833EB7CF}"/>
          </ac:spMkLst>
        </pc:spChg>
      </pc:sldChg>
      <pc:sldChg chg="addCm">
        <pc:chgData name="Sawsan Abusharkh" userId="S::sabusharkh@kddc.com::b31f999c-6cdd-4d97-a35b-6cd894d83b46" providerId="AD" clId="Web-{F627B9F7-22B9-7575-774C-9035A142E491}" dt="2024-06-05T11:34:09.367" v="17"/>
        <pc:sldMkLst>
          <pc:docMk/>
          <pc:sldMk cId="1043445131" sldId="287"/>
        </pc:sldMkLst>
      </pc:sldChg>
      <pc:sldChg chg="addCm modCm">
        <pc:chgData name="Sawsan Abusharkh" userId="S::sabusharkh@kddc.com::b31f999c-6cdd-4d97-a35b-6cd894d83b46" providerId="AD" clId="Web-{F627B9F7-22B9-7575-774C-9035A142E491}" dt="2024-06-05T11:32:04.677" v="15"/>
        <pc:sldMkLst>
          <pc:docMk/>
          <pc:sldMk cId="2963295964" sldId="288"/>
        </pc:sldMkLst>
      </pc:sldChg>
      <pc:sldChg chg="addCm">
        <pc:chgData name="Sawsan Abusharkh" userId="S::sabusharkh@kddc.com::b31f999c-6cdd-4d97-a35b-6cd894d83b46" providerId="AD" clId="Web-{F627B9F7-22B9-7575-774C-9035A142E491}" dt="2024-06-05T11:12:32.264" v="6"/>
        <pc:sldMkLst>
          <pc:docMk/>
          <pc:sldMk cId="3536447366" sldId="290"/>
        </pc:sldMkLst>
      </pc:sldChg>
      <pc:sldChg chg="addCm">
        <pc:chgData name="Sawsan Abusharkh" userId="S::sabusharkh@kddc.com::b31f999c-6cdd-4d97-a35b-6cd894d83b46" providerId="AD" clId="Web-{F627B9F7-22B9-7575-774C-9035A142E491}" dt="2024-06-05T11:13:29.593" v="7"/>
        <pc:sldMkLst>
          <pc:docMk/>
          <pc:sldMk cId="1244763629" sldId="291"/>
        </pc:sldMkLst>
      </pc:sldChg>
      <pc:sldChg chg="addCm">
        <pc:chgData name="Sawsan Abusharkh" userId="S::sabusharkh@kddc.com::b31f999c-6cdd-4d97-a35b-6cd894d83b46" providerId="AD" clId="Web-{F627B9F7-22B9-7575-774C-9035A142E491}" dt="2024-06-05T11:04:32.036" v="2"/>
        <pc:sldMkLst>
          <pc:docMk/>
          <pc:sldMk cId="2908905237" sldId="292"/>
        </pc:sldMkLst>
      </pc:sldChg>
      <pc:sldChg chg="addCm">
        <pc:chgData name="Sawsan Abusharkh" userId="S::sabusharkh@kddc.com::b31f999c-6cdd-4d97-a35b-6cd894d83b46" providerId="AD" clId="Web-{F627B9F7-22B9-7575-774C-9035A142E491}" dt="2024-06-05T11:27:48.157" v="12"/>
        <pc:sldMkLst>
          <pc:docMk/>
          <pc:sldMk cId="289581857" sldId="293"/>
        </pc:sldMkLst>
      </pc:sldChg>
      <pc:sldChg chg="addCm">
        <pc:chgData name="Sawsan Abusharkh" userId="S::sabusharkh@kddc.com::b31f999c-6cdd-4d97-a35b-6cd894d83b46" providerId="AD" clId="Web-{F627B9F7-22B9-7575-774C-9035A142E491}" dt="2024-06-05T11:28:33.142" v="13"/>
        <pc:sldMkLst>
          <pc:docMk/>
          <pc:sldMk cId="2678711973" sldId="294"/>
        </pc:sldMkLst>
      </pc:sldChg>
      <pc:sldChg chg="addCm">
        <pc:chgData name="Sawsan Abusharkh" userId="S::sabusharkh@kddc.com::b31f999c-6cdd-4d97-a35b-6cd894d83b46" providerId="AD" clId="Web-{F627B9F7-22B9-7575-774C-9035A142E491}" dt="2024-06-05T11:23:05.542" v="11"/>
        <pc:sldMkLst>
          <pc:docMk/>
          <pc:sldMk cId="2200534995" sldId="295"/>
        </pc:sldMkLst>
      </pc:sldChg>
      <pc:sldChg chg="addCm">
        <pc:chgData name="Sawsan Abusharkh" userId="S::sabusharkh@kddc.com::b31f999c-6cdd-4d97-a35b-6cd894d83b46" providerId="AD" clId="Web-{F627B9F7-22B9-7575-774C-9035A142E491}" dt="2024-06-05T11:11:44.544" v="5"/>
        <pc:sldMkLst>
          <pc:docMk/>
          <pc:sldMk cId="515623114" sldId="296"/>
        </pc:sldMkLst>
      </pc:sldChg>
      <pc:sldChg chg="addCm">
        <pc:chgData name="Sawsan Abusharkh" userId="S::sabusharkh@kddc.com::b31f999c-6cdd-4d97-a35b-6cd894d83b46" providerId="AD" clId="Web-{F627B9F7-22B9-7575-774C-9035A142E491}" dt="2024-06-05T11:09:54.823" v="3"/>
        <pc:sldMkLst>
          <pc:docMk/>
          <pc:sldMk cId="132510009" sldId="297"/>
        </pc:sldMkLst>
      </pc:sldChg>
      <pc:sldChg chg="addCm">
        <pc:chgData name="Sawsan Abusharkh" userId="S::sabusharkh@kddc.com::b31f999c-6cdd-4d97-a35b-6cd894d83b46" providerId="AD" clId="Web-{F627B9F7-22B9-7575-774C-9035A142E491}" dt="2024-06-05T11:10:47.574" v="4"/>
        <pc:sldMkLst>
          <pc:docMk/>
          <pc:sldMk cId="44744971" sldId="298"/>
        </pc:sldMkLst>
      </pc:sldChg>
    </pc:docChg>
  </pc:docChgLst>
  <pc:docChgLst>
    <pc:chgData name="Wolfram Alderson" userId="cc3df471-f569-4031-88d7-b7bc24acdf36" providerId="ADAL" clId="{D5C7A554-8EAB-1A42-957A-C55B40D589E1}"/>
    <pc:docChg chg="modSld">
      <pc:chgData name="Wolfram Alderson" userId="cc3df471-f569-4031-88d7-b7bc24acdf36" providerId="ADAL" clId="{D5C7A554-8EAB-1A42-957A-C55B40D589E1}" dt="2024-06-12T06:01:36.594" v="17" actId="20577"/>
      <pc:docMkLst>
        <pc:docMk/>
      </pc:docMkLst>
      <pc:sldChg chg="modSp mod">
        <pc:chgData name="Wolfram Alderson" userId="cc3df471-f569-4031-88d7-b7bc24acdf36" providerId="ADAL" clId="{D5C7A554-8EAB-1A42-957A-C55B40D589E1}" dt="2024-06-12T06:01:15.709" v="10" actId="20577"/>
        <pc:sldMkLst>
          <pc:docMk/>
          <pc:sldMk cId="3882002127" sldId="283"/>
        </pc:sldMkLst>
        <pc:spChg chg="mod">
          <ac:chgData name="Wolfram Alderson" userId="cc3df471-f569-4031-88d7-b7bc24acdf36" providerId="ADAL" clId="{D5C7A554-8EAB-1A42-957A-C55B40D589E1}" dt="2024-06-12T06:01:15.709" v="10" actId="20577"/>
          <ac:spMkLst>
            <pc:docMk/>
            <pc:sldMk cId="3882002127" sldId="283"/>
            <ac:spMk id="3" creationId="{0A36233A-4621-4945-9804-5E2F833EB7CF}"/>
          </ac:spMkLst>
        </pc:spChg>
      </pc:sldChg>
      <pc:sldChg chg="modSp mod">
        <pc:chgData name="Wolfram Alderson" userId="cc3df471-f569-4031-88d7-b7bc24acdf36" providerId="ADAL" clId="{D5C7A554-8EAB-1A42-957A-C55B40D589E1}" dt="2024-06-12T06:01:36.594" v="17" actId="20577"/>
        <pc:sldMkLst>
          <pc:docMk/>
          <pc:sldMk cId="515623114" sldId="296"/>
        </pc:sldMkLst>
        <pc:spChg chg="mod">
          <ac:chgData name="Wolfram Alderson" userId="cc3df471-f569-4031-88d7-b7bc24acdf36" providerId="ADAL" clId="{D5C7A554-8EAB-1A42-957A-C55B40D589E1}" dt="2024-06-12T06:01:36.594" v="17" actId="20577"/>
          <ac:spMkLst>
            <pc:docMk/>
            <pc:sldMk cId="515623114" sldId="296"/>
            <ac:spMk id="3" creationId="{B6E9FCFF-6547-4191-A514-F510014F1BB1}"/>
          </ac:spMkLst>
        </pc:spChg>
      </pc:sldChg>
    </pc:docChg>
  </pc:docChgLst>
  <pc:docChgLst>
    <pc:chgData name="Wolfram Alderson" userId="S::walderson@kddc.com::cc3df471-f569-4031-88d7-b7bc24acdf36" providerId="AD" clId="Web-{DFB9475B-D384-19F6-9A62-67E18A9B7564}"/>
    <pc:docChg chg="modSld">
      <pc:chgData name="Wolfram Alderson" userId="S::walderson@kddc.com::cc3df471-f569-4031-88d7-b7bc24acdf36" providerId="AD" clId="Web-{DFB9475B-D384-19F6-9A62-67E18A9B7564}" dt="2024-06-06T09:26:16.843" v="41" actId="14100"/>
      <pc:docMkLst>
        <pc:docMk/>
      </pc:docMkLst>
      <pc:sldChg chg="addSp modSp">
        <pc:chgData name="Wolfram Alderson" userId="S::walderson@kddc.com::cc3df471-f569-4031-88d7-b7bc24acdf36" providerId="AD" clId="Web-{DFB9475B-D384-19F6-9A62-67E18A9B7564}" dt="2024-06-06T09:26:16.843" v="41" actId="14100"/>
        <pc:sldMkLst>
          <pc:docMk/>
          <pc:sldMk cId="1244763629" sldId="291"/>
        </pc:sldMkLst>
        <pc:spChg chg="mod">
          <ac:chgData name="Wolfram Alderson" userId="S::walderson@kddc.com::cc3df471-f569-4031-88d7-b7bc24acdf36" providerId="AD" clId="Web-{DFB9475B-D384-19F6-9A62-67E18A9B7564}" dt="2024-06-06T09:25:37.512" v="37" actId="1076"/>
          <ac:spMkLst>
            <pc:docMk/>
            <pc:sldMk cId="1244763629" sldId="291"/>
            <ac:spMk id="3" creationId="{1D5FB1DA-52F7-465E-9D2E-CB34DF94D026}"/>
          </ac:spMkLst>
        </pc:spChg>
        <pc:spChg chg="mod">
          <ac:chgData name="Wolfram Alderson" userId="S::walderson@kddc.com::cc3df471-f569-4031-88d7-b7bc24acdf36" providerId="AD" clId="Web-{DFB9475B-D384-19F6-9A62-67E18A9B7564}" dt="2024-06-06T09:24:53.775" v="19" actId="20577"/>
          <ac:spMkLst>
            <pc:docMk/>
            <pc:sldMk cId="1244763629" sldId="291"/>
            <ac:spMk id="6" creationId="{89E157F9-BE3A-4624-9FC2-29630139B108}"/>
          </ac:spMkLst>
        </pc:spChg>
        <pc:spChg chg="add mod">
          <ac:chgData name="Wolfram Alderson" userId="S::walderson@kddc.com::cc3df471-f569-4031-88d7-b7bc24acdf36" providerId="AD" clId="Web-{DFB9475B-D384-19F6-9A62-67E18A9B7564}" dt="2024-06-06T09:25:12.526" v="32" actId="20577"/>
          <ac:spMkLst>
            <pc:docMk/>
            <pc:sldMk cId="1244763629" sldId="291"/>
            <ac:spMk id="17" creationId="{40DFAC70-4E47-DF44-2409-0B477B2C9C53}"/>
          </ac:spMkLst>
        </pc:spChg>
        <pc:picChg chg="mod">
          <ac:chgData name="Wolfram Alderson" userId="S::walderson@kddc.com::cc3df471-f569-4031-88d7-b7bc24acdf36" providerId="AD" clId="Web-{DFB9475B-D384-19F6-9A62-67E18A9B7564}" dt="2024-06-06T09:26:11.905" v="40" actId="1076"/>
          <ac:picMkLst>
            <pc:docMk/>
            <pc:sldMk cId="1244763629" sldId="291"/>
            <ac:picMk id="7" creationId="{E5AECED8-934A-481D-8377-C77791DB4F8A}"/>
          </ac:picMkLst>
        </pc:picChg>
        <pc:cxnChg chg="mod">
          <ac:chgData name="Wolfram Alderson" userId="S::walderson@kddc.com::cc3df471-f569-4031-88d7-b7bc24acdf36" providerId="AD" clId="Web-{DFB9475B-D384-19F6-9A62-67E18A9B7564}" dt="2024-06-06T09:25:58.763" v="39" actId="14100"/>
          <ac:cxnSpMkLst>
            <pc:docMk/>
            <pc:sldMk cId="1244763629" sldId="291"/>
            <ac:cxnSpMk id="16" creationId="{BB4A195B-E5E2-44AA-9D77-CA27754FE8B5}"/>
          </ac:cxnSpMkLst>
        </pc:cxnChg>
        <pc:cxnChg chg="add mod">
          <ac:chgData name="Wolfram Alderson" userId="S::walderson@kddc.com::cc3df471-f569-4031-88d7-b7bc24acdf36" providerId="AD" clId="Web-{DFB9475B-D384-19F6-9A62-67E18A9B7564}" dt="2024-06-06T09:25:33.965" v="36" actId="14100"/>
          <ac:cxnSpMkLst>
            <pc:docMk/>
            <pc:sldMk cId="1244763629" sldId="291"/>
            <ac:cxnSpMk id="18" creationId="{C31ED59B-A9CF-91C4-021D-F50A2CDA4EDE}"/>
          </ac:cxnSpMkLst>
        </pc:cxnChg>
        <pc:cxnChg chg="mod">
          <ac:chgData name="Wolfram Alderson" userId="S::walderson@kddc.com::cc3df471-f569-4031-88d7-b7bc24acdf36" providerId="AD" clId="Web-{DFB9475B-D384-19F6-9A62-67E18A9B7564}" dt="2024-06-06T09:26:16.843" v="41" actId="14100"/>
          <ac:cxnSpMkLst>
            <pc:docMk/>
            <pc:sldMk cId="1244763629" sldId="291"/>
            <ac:cxnSpMk id="22" creationId="{F1B77252-3F53-42C1-B1D2-3F0D5DFBADE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85082-0CA5-41A2-9B9B-C20883C0F7A9}" type="datetimeFigureOut">
              <a:rPr lang="en-US" smtClean="0"/>
              <a:t>6/11/24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1C02A-7980-4AE7-9BAF-3CF14BCCC692}" type="slidenum">
              <a:rPr lang="en-US" smtClean="0"/>
              <a:t>‹#›</a:t>
            </a:fld>
            <a:endParaRPr lang="en-US"/>
          </a:p>
        </p:txBody>
      </p:sp>
    </p:spTree>
    <p:extLst>
      <p:ext uri="{BB962C8B-B14F-4D97-AF65-F5344CB8AC3E}">
        <p14:creationId xmlns:p14="http://schemas.microsoft.com/office/powerpoint/2010/main" val="1537845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cbi.nlm.nih.gov/pmc/articles/PMC5962881/#ref1"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cbi.nlm.nih.gov/pmc/articles/PMC5962881/#ref2"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ncbi.nlm.nih.gov/pmc/articles/PMC8382637/#CR25" TargetMode="External"/><Relationship Id="rId3" Type="http://schemas.openxmlformats.org/officeDocument/2006/relationships/hyperlink" Target="https://www.ncbi.nlm.nih.gov/pmc/articles/PMC8382637/" TargetMode="External"/><Relationship Id="rId7" Type="http://schemas.openxmlformats.org/officeDocument/2006/relationships/hyperlink" Target="https://www.ncbi.nlm.nih.gov/pmc/articles/PMC8382637/#CR19"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ncbi.nlm.nih.gov/pmc/articles/PMC8382637/#CR8" TargetMode="External"/><Relationship Id="rId11" Type="http://schemas.openxmlformats.org/officeDocument/2006/relationships/hyperlink" Target="https://www.researchgate.net/publication/350669030_Clinical_and_economic_burden_of_nonalcoholic_steatohepatitis_in_Saudi_Arabia_United_Arab_Emirates_and_Kuwait#fullTextFileContent" TargetMode="External"/><Relationship Id="rId5" Type="http://schemas.openxmlformats.org/officeDocument/2006/relationships/hyperlink" Target="https://pubmed.ncbi.nlm.nih.gov/33822317" TargetMode="External"/><Relationship Id="rId10" Type="http://schemas.openxmlformats.org/officeDocument/2006/relationships/hyperlink" Target="https://www.ncbi.nlm.nih.gov/pmc/articles/PMC8382637/#CR27" TargetMode="External"/><Relationship Id="rId4" Type="http://schemas.openxmlformats.org/officeDocument/2006/relationships/hyperlink" Target="https://doi.org/10.1007%2Fs12072-021-10182-x" TargetMode="External"/><Relationship Id="rId9" Type="http://schemas.openxmlformats.org/officeDocument/2006/relationships/hyperlink" Target="https://www.ncbi.nlm.nih.gov/pmc/articles/PMC8382637/#CR26"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searchgate.net/publication/257770795_Healthcare_of_Aging_Population_of_Kuwai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ncbi.nlm.nih.gov/pmc/articles/PMC3386600/" TargetMode="External"/><Relationship Id="rId4" Type="http://schemas.openxmlformats.org/officeDocument/2006/relationships/hyperlink" Target="https://www.ncbi.nlm.nih.gov/pmc/articles/PMC11013774/#B17-nutrients-16-0098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1</a:t>
            </a:fld>
            <a:endParaRPr lang="en-US"/>
          </a:p>
        </p:txBody>
      </p:sp>
    </p:spTree>
    <p:extLst>
      <p:ext uri="{BB962C8B-B14F-4D97-AF65-F5344CB8AC3E}">
        <p14:creationId xmlns:p14="http://schemas.microsoft.com/office/powerpoint/2010/main" val="3079318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D51B4-4822-0740-A9EA-BA8625ABACB5}" type="slidenum">
              <a:rPr lang="en-US" smtClean="0"/>
              <a:t>10</a:t>
            </a:fld>
            <a:endParaRPr lang="en-US"/>
          </a:p>
        </p:txBody>
      </p:sp>
    </p:spTree>
    <p:extLst>
      <p:ext uri="{BB962C8B-B14F-4D97-AF65-F5344CB8AC3E}">
        <p14:creationId xmlns:p14="http://schemas.microsoft.com/office/powerpoint/2010/main" val="222331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Inspired by the metabolic matrix model, Swedish Hospital, part of the larger Providence health care system supporting over 100,000 health care providers, and the manager of Kuwait Hospital is Offered three international CME symposiums on metabolic health and nutrition.</a:t>
            </a:r>
          </a:p>
          <a:p>
            <a:endParaRPr lang="en-US" dirty="0"/>
          </a:p>
          <a:p>
            <a:r>
              <a:rPr lang="en-US" dirty="0"/>
              <a:t>https://</a:t>
            </a:r>
            <a:r>
              <a:rPr lang="en-US" dirty="0" err="1"/>
              <a:t>metabolicmatrix.info</a:t>
            </a:r>
            <a:r>
              <a:rPr lang="en-US" dirty="0"/>
              <a:t>/education/</a:t>
            </a:r>
          </a:p>
        </p:txBody>
      </p:sp>
      <p:sp>
        <p:nvSpPr>
          <p:cNvPr id="4" name="Slide Number Placeholder 3"/>
          <p:cNvSpPr>
            <a:spLocks noGrp="1"/>
          </p:cNvSpPr>
          <p:nvPr>
            <p:ph type="sldNum" sz="quarter" idx="5"/>
          </p:nvPr>
        </p:nvSpPr>
        <p:spPr/>
        <p:txBody>
          <a:bodyPr/>
          <a:lstStyle/>
          <a:p>
            <a:fld id="{9D3D51B4-4822-0740-A9EA-BA8625ABACB5}" type="slidenum">
              <a:rPr lang="en-US" smtClean="0"/>
              <a:t>13</a:t>
            </a:fld>
            <a:endParaRPr lang="en-US"/>
          </a:p>
        </p:txBody>
      </p:sp>
    </p:spTree>
    <p:extLst>
      <p:ext uri="{BB962C8B-B14F-4D97-AF65-F5344CB8AC3E}">
        <p14:creationId xmlns:p14="http://schemas.microsoft.com/office/powerpoint/2010/main" val="353964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Paper is receiving more views than 98% of all other papers on the Frontiers in Nutrition platform and is in the top 5% of all research outputs scored by </a:t>
            </a:r>
            <a:r>
              <a:rPr lang="en-US" err="1"/>
              <a:t>Altmetric</a:t>
            </a:r>
            <a:r>
              <a:rPr lang="en-US"/>
              <a:t>/</a:t>
            </a:r>
          </a:p>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14</a:t>
            </a:fld>
            <a:endParaRPr lang="en-US"/>
          </a:p>
        </p:txBody>
      </p:sp>
    </p:spTree>
    <p:extLst>
      <p:ext uri="{BB962C8B-B14F-4D97-AF65-F5344CB8AC3E}">
        <p14:creationId xmlns:p14="http://schemas.microsoft.com/office/powerpoint/2010/main" val="2070321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a:t>A science-based framework </a:t>
            </a:r>
            <a:r>
              <a:rPr lang="en-US" sz="1200"/>
              <a:t>for understanding and applying metabolic health &amp; nutrition that can transform the way we think about formulating foods and beverages. </a:t>
            </a:r>
          </a:p>
          <a:p>
            <a:pPr fontAlgn="base"/>
            <a:r>
              <a:rPr lang="en-US" sz="1200"/>
              <a:t>The matrix is built upon the understanding that </a:t>
            </a:r>
            <a:r>
              <a:rPr lang="en-US" sz="1200" b="1"/>
              <a:t>nutrition doesn’t exist in a vacuum</a:t>
            </a:r>
            <a:r>
              <a:rPr lang="en-US" sz="1200"/>
              <a:t> and that all foods and beverages are ultimately metabolized in the human body.</a:t>
            </a:r>
          </a:p>
          <a:p>
            <a:pPr fontAlgn="base"/>
            <a:r>
              <a:rPr lang="en-US" sz="1200"/>
              <a:t>The metabolic matrix was born out of an industry desire to forge </a:t>
            </a:r>
            <a:r>
              <a:rPr lang="en-US" sz="1200" b="1" i="1"/>
              <a:t>a new level of food system change, based on current scientific evidence. </a:t>
            </a:r>
          </a:p>
          <a:p>
            <a:pPr fontAlgn="base"/>
            <a:r>
              <a:rPr lang="en-US" sz="1200"/>
              <a:t>KDD, a leading food and beverage company in the MENA region, commissioned an independent scientific group of advisors to develop </a:t>
            </a:r>
            <a:r>
              <a:rPr lang="en-US" sz="1200" b="1"/>
              <a:t>a new approach</a:t>
            </a:r>
            <a:r>
              <a:rPr lang="en-US" sz="1200"/>
              <a:t> that linked metabolic health and nutrition. </a:t>
            </a:r>
          </a:p>
          <a:p>
            <a:pPr fontAlgn="base"/>
            <a:r>
              <a:rPr lang="en-US" sz="1200"/>
              <a:t>A year of intensive work resulted in the development of the metabolic matrix model. </a:t>
            </a:r>
          </a:p>
          <a:p>
            <a:pPr fontAlgn="base"/>
            <a:r>
              <a:rPr lang="en-US" sz="1200"/>
              <a:t>From the beginning, KDD sought to share the metabolic matrix model, and to invite collaboration, input, and critiques, to assure that the model will ultimately be useful other interests, recognizing that for true food system change to occur, </a:t>
            </a:r>
            <a:r>
              <a:rPr lang="en-US" sz="1200" b="1" i="1"/>
              <a:t>systemic solutions, versus proprietary solutions are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Pandemics and Econometrics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Sustainable Nutrition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Science of Metabolic Health &amp; Nutrition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Strategic Intelligence &amp; Tactical Readiness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Reengineering – Systems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Data Driven Development &amp; Accelerated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Multi-Sectoral Engagement &amp; 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Business Evolution &amp; Scalability</a:t>
            </a:r>
          </a:p>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15</a:t>
            </a:fld>
            <a:endParaRPr lang="en-US"/>
          </a:p>
        </p:txBody>
      </p:sp>
    </p:spTree>
    <p:extLst>
      <p:ext uri="{BB962C8B-B14F-4D97-AF65-F5344CB8AC3E}">
        <p14:creationId xmlns:p14="http://schemas.microsoft.com/office/powerpoint/2010/main" val="696385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16</a:t>
            </a:fld>
            <a:endParaRPr lang="en-US"/>
          </a:p>
        </p:txBody>
      </p:sp>
    </p:spTree>
    <p:extLst>
      <p:ext uri="{BB962C8B-B14F-4D97-AF65-F5344CB8AC3E}">
        <p14:creationId xmlns:p14="http://schemas.microsoft.com/office/powerpoint/2010/main" val="4227555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Verdana" panose="020B0604030504040204" pitchFamily="34" charset="0"/>
                <a:ea typeface="Verdana" panose="020B0604030504040204" pitchFamily="34" charset="0"/>
                <a:cs typeface="Verdana" panose="020B0604030504040204" pitchFamily="34" charset="0"/>
              </a:rPr>
              <a:t>Digestion takes place inside the gastrointestinal tract.  </a:t>
            </a:r>
          </a:p>
          <a:p>
            <a:endParaRPr lang="en-US" sz="1200" baseline="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en-US" sz="1200" baseline="0">
                <a:solidFill>
                  <a:schemeClr val="tx1"/>
                </a:solidFill>
                <a:latin typeface="Verdana" panose="020B0604030504040204" pitchFamily="34" charset="0"/>
                <a:ea typeface="Verdana" panose="020B0604030504040204" pitchFamily="34" charset="0"/>
                <a:cs typeface="Verdana" panose="020B0604030504040204" pitchFamily="34" charset="0"/>
              </a:rPr>
              <a:t>Food that is </a:t>
            </a:r>
            <a:r>
              <a:rPr lang="en-US" sz="1200">
                <a:solidFill>
                  <a:srgbClr val="008000"/>
                </a:solidFill>
                <a:latin typeface="Verdana" panose="020B0604030504040204" pitchFamily="34" charset="0"/>
                <a:ea typeface="Verdana" panose="020B0604030504040204" pitchFamily="34" charset="0"/>
                <a:cs typeface="Verdana" panose="020B0604030504040204" pitchFamily="34" charset="0"/>
              </a:rPr>
              <a:t>eaten is broken down</a:t>
            </a:r>
            <a:r>
              <a:rPr lang="en-US" sz="1200" baseline="0">
                <a:solidFill>
                  <a:srgbClr val="008000"/>
                </a:solidFill>
                <a:latin typeface="Verdana" panose="020B0604030504040204" pitchFamily="34" charset="0"/>
                <a:ea typeface="Verdana" panose="020B0604030504040204" pitchFamily="34" charset="0"/>
                <a:cs typeface="Verdana" panose="020B0604030504040204" pitchFamily="34" charset="0"/>
              </a:rPr>
              <a:t> </a:t>
            </a:r>
            <a:r>
              <a:rPr lang="en-US" baseline="0">
                <a:latin typeface="Verdana" panose="020B0604030504040204" pitchFamily="34" charset="0"/>
                <a:ea typeface="Verdana" panose="020B0604030504040204" pitchFamily="34" charset="0"/>
                <a:cs typeface="Verdana" panose="020B0604030504040204" pitchFamily="34" charset="0"/>
              </a:rPr>
              <a:t>into individual macronutrients (protein, carbohydrates or fats) and micronutrients such as sodium, potassium, calcium, and vitamins.  </a:t>
            </a:r>
          </a:p>
          <a:p>
            <a:endParaRPr lang="en-US" baseline="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008000"/>
                </a:solidFill>
                <a:latin typeface="Verdana" panose="020B0604030504040204" pitchFamily="34" charset="0"/>
                <a:ea typeface="Verdana" panose="020B0604030504040204" pitchFamily="34" charset="0"/>
                <a:cs typeface="Verdana" panose="020B0604030504040204" pitchFamily="34" charset="0"/>
              </a:rPr>
              <a:t>The end result of the digestion process is individual molecules that are small enough that the nutrients can be absorbed.  </a:t>
            </a:r>
          </a:p>
        </p:txBody>
      </p:sp>
      <p:sp>
        <p:nvSpPr>
          <p:cNvPr id="4" name="Slide Number Placeholder 3"/>
          <p:cNvSpPr>
            <a:spLocks noGrp="1"/>
          </p:cNvSpPr>
          <p:nvPr>
            <p:ph type="sldNum" sz="quarter" idx="5"/>
          </p:nvPr>
        </p:nvSpPr>
        <p:spPr/>
        <p:txBody>
          <a:bodyPr/>
          <a:lstStyle/>
          <a:p>
            <a:fld id="{9D3D51B4-4822-0740-A9EA-BA8625ABACB5}" type="slidenum">
              <a:rPr lang="en-US" smtClean="0"/>
              <a:t>17</a:t>
            </a:fld>
            <a:endParaRPr lang="en-US"/>
          </a:p>
        </p:txBody>
      </p:sp>
    </p:spTree>
    <p:extLst>
      <p:ext uri="{BB962C8B-B14F-4D97-AF65-F5344CB8AC3E}">
        <p14:creationId xmlns:p14="http://schemas.microsoft.com/office/powerpoint/2010/main" val="2631546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D51B4-4822-0740-A9EA-BA8625ABACB5}" type="slidenum">
              <a:rPr lang="en-US" smtClean="0"/>
              <a:t>18</a:t>
            </a:fld>
            <a:endParaRPr lang="en-US"/>
          </a:p>
        </p:txBody>
      </p:sp>
    </p:spTree>
    <p:extLst>
      <p:ext uri="{BB962C8B-B14F-4D97-AF65-F5344CB8AC3E}">
        <p14:creationId xmlns:p14="http://schemas.microsoft.com/office/powerpoint/2010/main" val="1670658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D51B4-4822-0740-A9EA-BA8625ABACB5}" type="slidenum">
              <a:rPr lang="en-US" smtClean="0"/>
              <a:t>19</a:t>
            </a:fld>
            <a:endParaRPr lang="en-US"/>
          </a:p>
        </p:txBody>
      </p:sp>
    </p:spTree>
    <p:extLst>
      <p:ext uri="{BB962C8B-B14F-4D97-AF65-F5344CB8AC3E}">
        <p14:creationId xmlns:p14="http://schemas.microsoft.com/office/powerpoint/2010/main" val="3884911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3D51B4-4822-0740-A9EA-BA8625ABACB5}" type="slidenum">
              <a:rPr lang="en-US" smtClean="0"/>
              <a:t>20</a:t>
            </a:fld>
            <a:endParaRPr lang="en-US"/>
          </a:p>
        </p:txBody>
      </p:sp>
    </p:spTree>
    <p:extLst>
      <p:ext uri="{BB962C8B-B14F-4D97-AF65-F5344CB8AC3E}">
        <p14:creationId xmlns:p14="http://schemas.microsoft.com/office/powerpoint/2010/main" val="2997636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21</a:t>
            </a:fld>
            <a:endParaRPr lang="en-US"/>
          </a:p>
        </p:txBody>
      </p:sp>
    </p:spTree>
    <p:extLst>
      <p:ext uri="{BB962C8B-B14F-4D97-AF65-F5344CB8AC3E}">
        <p14:creationId xmlns:p14="http://schemas.microsoft.com/office/powerpoint/2010/main" val="164350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2</a:t>
            </a:fld>
            <a:endParaRPr lang="en-US"/>
          </a:p>
        </p:txBody>
      </p:sp>
    </p:spTree>
    <p:extLst>
      <p:ext uri="{BB962C8B-B14F-4D97-AF65-F5344CB8AC3E}">
        <p14:creationId xmlns:p14="http://schemas.microsoft.com/office/powerpoint/2010/main" val="4013705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22</a:t>
            </a:fld>
            <a:endParaRPr lang="en-US"/>
          </a:p>
        </p:txBody>
      </p:sp>
    </p:spTree>
    <p:extLst>
      <p:ext uri="{BB962C8B-B14F-4D97-AF65-F5344CB8AC3E}">
        <p14:creationId xmlns:p14="http://schemas.microsoft.com/office/powerpoint/2010/main" val="1822065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99983"/>
          </a:xfrm>
        </p:spPr>
        <p:txBody>
          <a:bodyPr/>
          <a:lstStyle/>
          <a:p>
            <a:pPr algn="l"/>
            <a:r>
              <a:rPr lang="en-US" sz="800" b="0" i="0" dirty="0">
                <a:solidFill>
                  <a:srgbClr val="212121"/>
                </a:solidFill>
                <a:effectLst/>
              </a:rPr>
              <a:t>In its 2015 report on </a:t>
            </a:r>
            <a:r>
              <a:rPr lang="en-US" sz="800" b="0" i="1" dirty="0">
                <a:solidFill>
                  <a:srgbClr val="212121"/>
                </a:solidFill>
                <a:effectLst/>
              </a:rPr>
              <a:t>Carbohydrates and Health</a:t>
            </a:r>
            <a:r>
              <a:rPr lang="en-US" sz="800" b="0" i="0" dirty="0">
                <a:solidFill>
                  <a:srgbClr val="212121"/>
                </a:solidFill>
                <a:effectLst/>
              </a:rPr>
              <a:t> </a:t>
            </a:r>
            <a:r>
              <a:rPr lang="en-US" sz="800" b="0" i="0" baseline="30000" dirty="0">
                <a:solidFill>
                  <a:srgbClr val="212121"/>
                </a:solidFill>
                <a:effectLst/>
              </a:rPr>
              <a:t>(</a:t>
            </a:r>
            <a:r>
              <a:rPr lang="en-US" sz="800" b="0" i="0" dirty="0">
                <a:solidFill>
                  <a:srgbClr val="212121"/>
                </a:solidFill>
                <a:effectLst/>
              </a:rPr>
              <a:t> </a:t>
            </a:r>
            <a:r>
              <a:rPr lang="en-US" sz="800" b="0" i="0" u="sng" baseline="30000" dirty="0">
                <a:solidFill>
                  <a:srgbClr val="376FAA"/>
                </a:solidFill>
                <a:effectLst/>
                <a:hlinkClick r:id="rId3"/>
              </a:rPr>
              <a:t>1</a:t>
            </a:r>
            <a:r>
              <a:rPr lang="en-US" sz="800" b="0" i="0" u="sng" dirty="0">
                <a:solidFill>
                  <a:srgbClr val="376FAA"/>
                </a:solidFill>
                <a:effectLst/>
                <a:hlinkClick r:id="rId3"/>
              </a:rPr>
              <a:t> </a:t>
            </a:r>
            <a:r>
              <a:rPr lang="en-US" sz="800" b="0" i="0" baseline="30000" dirty="0">
                <a:solidFill>
                  <a:srgbClr val="212121"/>
                </a:solidFill>
                <a:effectLst/>
              </a:rPr>
              <a:t>)</a:t>
            </a:r>
            <a:r>
              <a:rPr lang="en-US" sz="800" b="0" i="0" dirty="0">
                <a:solidFill>
                  <a:srgbClr val="212121"/>
                </a:solidFill>
                <a:effectLst/>
              </a:rPr>
              <a:t>, the UK Scientific Advisory Committee on Nutrition (SACN) recommended that a definition of ‘free sugars’ should be adopted in the UK for public health nutrition purposes, the concept replacing ‘non-milk extrinsic sugars’ on which sugar intake recommendations had been based for the last 25 years</a:t>
            </a:r>
            <a:r>
              <a:rPr lang="en-US" sz="800" b="0" i="0" baseline="30000" dirty="0">
                <a:solidFill>
                  <a:srgbClr val="212121"/>
                </a:solidFill>
                <a:effectLst/>
              </a:rPr>
              <a:t>(</a:t>
            </a:r>
            <a:r>
              <a:rPr lang="en-US" sz="800" b="0" i="0" dirty="0">
                <a:solidFill>
                  <a:srgbClr val="212121"/>
                </a:solidFill>
                <a:effectLst/>
              </a:rPr>
              <a:t> </a:t>
            </a:r>
            <a:r>
              <a:rPr lang="en-US" sz="800" b="0" i="0" u="sng" baseline="30000" dirty="0">
                <a:solidFill>
                  <a:srgbClr val="376FAA"/>
                </a:solidFill>
                <a:effectLst/>
                <a:hlinkClick r:id="rId4"/>
              </a:rPr>
              <a:t>2</a:t>
            </a:r>
            <a:r>
              <a:rPr lang="en-US" sz="800" b="0" i="0" u="sng" dirty="0">
                <a:solidFill>
                  <a:srgbClr val="376FAA"/>
                </a:solidFill>
                <a:effectLst/>
                <a:hlinkClick r:id="rId4"/>
              </a:rPr>
              <a:t> </a:t>
            </a:r>
            <a:r>
              <a:rPr lang="en-US" sz="800" b="0" i="0" baseline="30000" dirty="0">
                <a:solidFill>
                  <a:srgbClr val="212121"/>
                </a:solidFill>
                <a:effectLst/>
              </a:rPr>
              <a:t>)</a:t>
            </a:r>
            <a:r>
              <a:rPr lang="en-US" sz="800" b="0" i="0" dirty="0">
                <a:solidFill>
                  <a:srgbClr val="212121"/>
                </a:solidFill>
                <a:effectLst/>
              </a:rPr>
              <a:t>. </a:t>
            </a:r>
          </a:p>
          <a:p>
            <a:pPr algn="l"/>
            <a:endParaRPr lang="en-US" sz="800" b="0" i="0" dirty="0">
              <a:solidFill>
                <a:srgbClr val="212121"/>
              </a:solidFill>
              <a:effectLst/>
            </a:endParaRPr>
          </a:p>
          <a:p>
            <a:pPr algn="l"/>
            <a:r>
              <a:rPr lang="en-US" sz="800" b="0" i="0" dirty="0">
                <a:solidFill>
                  <a:srgbClr val="212121"/>
                </a:solidFill>
                <a:effectLst/>
              </a:rPr>
              <a:t>Free sugars as described by SACN: ‘All monosaccharides and disaccharides added to foods by the manufacturer, cook or consumer, plus sugars naturally present in honey, syrups and unsweetened fruit juices. </a:t>
            </a:r>
          </a:p>
          <a:p>
            <a:pPr algn="l"/>
            <a:endParaRPr lang="en-US" sz="800" b="1" i="0" dirty="0">
              <a:solidFill>
                <a:srgbClr val="212121"/>
              </a:solidFill>
              <a:effectLst/>
            </a:endParaRPr>
          </a:p>
          <a:p>
            <a:pPr algn="l"/>
            <a:r>
              <a:rPr lang="en-US" sz="800" b="1" i="0" dirty="0">
                <a:solidFill>
                  <a:srgbClr val="212121"/>
                </a:solidFill>
                <a:effectLst/>
              </a:rPr>
              <a:t>Under this definition, lactose (the sugar in milk) when naturally present in milk and milk products and the sugars contained within the cellular structure of foods are excluded’. </a:t>
            </a:r>
          </a:p>
          <a:p>
            <a:pPr algn="l"/>
            <a:endParaRPr lang="en-US" sz="800" b="0" i="0" dirty="0">
              <a:solidFill>
                <a:srgbClr val="212121"/>
              </a:solidFill>
              <a:effectLst/>
            </a:endParaRPr>
          </a:p>
          <a:p>
            <a:pPr algn="l"/>
            <a:r>
              <a:rPr lang="en-US" sz="800" b="0" i="0" dirty="0">
                <a:solidFill>
                  <a:srgbClr val="212121"/>
                </a:solidFill>
                <a:effectLst/>
              </a:rPr>
              <a:t>(A definition of free sugars for the UK - https://www.ncbi.nlm.nih.gov/pmc/articles/PMC5962881/)</a:t>
            </a:r>
          </a:p>
          <a:p>
            <a:pPr algn="l"/>
            <a:endParaRPr lang="en-US" sz="800" b="0" i="0" dirty="0">
              <a:solidFill>
                <a:srgbClr val="212121"/>
              </a:solidFill>
              <a:effectLst/>
            </a:endParaRPr>
          </a:p>
          <a:p>
            <a:pPr algn="l"/>
            <a:r>
              <a:rPr lang="en-US" sz="800" b="0" i="0" dirty="0">
                <a:solidFill>
                  <a:srgbClr val="000000"/>
                </a:solidFill>
                <a:effectLst/>
              </a:rPr>
              <a:t>Sugar consumption per capita reached 25.9 kg in 2021 in Kuwait, according to </a:t>
            </a:r>
            <a:r>
              <a:rPr lang="en-US" sz="800" b="0" i="0" dirty="0" err="1">
                <a:solidFill>
                  <a:srgbClr val="000000"/>
                </a:solidFill>
                <a:effectLst/>
              </a:rPr>
              <a:t>Faostat</a:t>
            </a:r>
            <a:r>
              <a:rPr lang="en-US" sz="800" b="0" i="0" dirty="0">
                <a:solidFill>
                  <a:srgbClr val="000000"/>
                </a:solidFill>
                <a:effectLst/>
              </a:rPr>
              <a:t>. This is 13.7% less than in the previous year.</a:t>
            </a:r>
          </a:p>
          <a:p>
            <a:pPr algn="l"/>
            <a:r>
              <a:rPr lang="en-US" sz="800" b="0" i="0" dirty="0">
                <a:solidFill>
                  <a:srgbClr val="000000"/>
                </a:solidFill>
                <a:effectLst/>
              </a:rPr>
              <a:t>Historically, sugar consumption per capita in Kuwait reached an all time high of 41.4 kg in 2003 and an all time low of 21.5 kg in 1991.</a:t>
            </a:r>
          </a:p>
          <a:p>
            <a:pPr algn="l"/>
            <a:r>
              <a:rPr lang="en-US" sz="800" b="0" i="0" dirty="0">
                <a:solidFill>
                  <a:srgbClr val="000000"/>
                </a:solidFill>
                <a:effectLst/>
              </a:rPr>
              <a:t>Kuwait has been ranked 77th within the group of 165 countries we follow in terms of sugar consumption per capita.</a:t>
            </a:r>
          </a:p>
          <a:p>
            <a:endParaRPr lang="en-US" sz="800" dirty="0"/>
          </a:p>
          <a:p>
            <a:r>
              <a:rPr lang="en-US" sz="800" dirty="0"/>
              <a:t>Nearly 70 percent of added sugars intake comes from 5 food categories: sweetened beverages, desserts and sweet snacks, coffee and tea (with their additions), candy and sugars, and breakfast cereals and bars. Evidence suggests that adverse effects of added sugars, particularly from SSB, may contribute to unhealthy weight gain and obesity-related health outcomes. Reducing the amount of added sugars in the diet, either through changes in consumer behavior or in how food is produced and sold, is an achievable objective that could improve population health. After considering the scientific evidence for the potential health impacts of added sugars intake, along with findings from model-based estimations of energy available in the dietary pattern after meeting nutrient requirements, the Committee suggests that less than 6 percent of energy from added sugars is more consistent with a dietary pattern that is nutritionally adequate while avoiding excess energy intake from added sugars than is a pattern with less than 10 percent energy from added sugars. </a:t>
            </a:r>
          </a:p>
          <a:p>
            <a:r>
              <a:rPr lang="en-US" sz="800" dirty="0"/>
              <a:t>Source: https://www.dietaryguidelines.gov/sites/default/files/2020-07/ScientificReport_of_the_2020DietaryGuidelinesAdvisoryCommittee_first-print.pdf </a:t>
            </a:r>
          </a:p>
        </p:txBody>
      </p:sp>
      <p:sp>
        <p:nvSpPr>
          <p:cNvPr id="4" name="Slide Number Placeholder 3"/>
          <p:cNvSpPr>
            <a:spLocks noGrp="1"/>
          </p:cNvSpPr>
          <p:nvPr>
            <p:ph type="sldNum" sz="quarter" idx="5"/>
          </p:nvPr>
        </p:nvSpPr>
        <p:spPr/>
        <p:txBody>
          <a:bodyPr/>
          <a:lstStyle/>
          <a:p>
            <a:fld id="{1591C02A-7980-4AE7-9BAF-3CF14BCCC692}" type="slidenum">
              <a:rPr lang="en-US" smtClean="0"/>
              <a:t>23</a:t>
            </a:fld>
            <a:endParaRPr lang="en-US"/>
          </a:p>
        </p:txBody>
      </p:sp>
    </p:spTree>
    <p:extLst>
      <p:ext uri="{BB962C8B-B14F-4D97-AF65-F5344CB8AC3E}">
        <p14:creationId xmlns:p14="http://schemas.microsoft.com/office/powerpoint/2010/main" val="411492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hlinkClick r:id="rId3"/>
              </a:rPr>
              <a:t>Hepatol Int.</a:t>
            </a:r>
            <a:r>
              <a:rPr lang="en-US"/>
              <a:t> 2021 Aug; 15(4): 912–921.</a:t>
            </a:r>
          </a:p>
          <a:p>
            <a:pPr algn="l"/>
            <a:r>
              <a:rPr lang="en-US"/>
              <a:t>Published online 2021 Apr 6. </a:t>
            </a:r>
            <a:r>
              <a:rPr lang="en-US" err="1"/>
              <a:t>doi</a:t>
            </a:r>
            <a:r>
              <a:rPr lang="en-US"/>
              <a:t>: </a:t>
            </a:r>
            <a:r>
              <a:rPr lang="en-US">
                <a:hlinkClick r:id="rId4"/>
              </a:rPr>
              <a:t>10.1007/s12072-021-10182-x</a:t>
            </a:r>
            <a:endParaRPr lang="en-US"/>
          </a:p>
          <a:p>
            <a:pPr algn="l"/>
            <a:r>
              <a:rPr lang="en-US"/>
              <a:t>PMCID: PMC8382637</a:t>
            </a:r>
          </a:p>
          <a:p>
            <a:pPr algn="l"/>
            <a:r>
              <a:rPr lang="en-US"/>
              <a:t>PMID: </a:t>
            </a:r>
            <a:r>
              <a:rPr lang="en-US">
                <a:hlinkClick r:id="rId5"/>
              </a:rPr>
              <a:t>33822317</a:t>
            </a:r>
            <a:endParaRPr lang="en-US"/>
          </a:p>
          <a:p>
            <a:pPr algn="l"/>
            <a:r>
              <a:rPr lang="en-US"/>
              <a:t>Clinical and economic burden of nonalcoholic steatohepatitis in Saudi Arabia, United Arab Emirates and Kuwait</a:t>
            </a:r>
          </a:p>
          <a:p>
            <a:pPr algn="l"/>
            <a:r>
              <a:rPr lang="en-US" b="0" i="0">
                <a:solidFill>
                  <a:srgbClr val="212121"/>
                </a:solidFill>
                <a:effectLst/>
                <a:latin typeface="Cambria" panose="02040503050406030204" pitchFamily="18" charset="0"/>
              </a:rPr>
              <a:t>NAFLD prevalence in the ME is 32% [</a:t>
            </a:r>
            <a:r>
              <a:rPr lang="en-US" b="0" i="0" u="sng">
                <a:solidFill>
                  <a:srgbClr val="376FAA"/>
                </a:solidFill>
                <a:effectLst/>
                <a:latin typeface="Cambria" panose="02040503050406030204" pitchFamily="18" charset="0"/>
                <a:hlinkClick r:id="rId6"/>
              </a:rPr>
              <a:t>8</a:t>
            </a:r>
            <a:r>
              <a:rPr lang="en-US" b="0" i="0">
                <a:solidFill>
                  <a:srgbClr val="212121"/>
                </a:solidFill>
                <a:effectLst/>
                <a:latin typeface="Cambria" panose="02040503050406030204" pitchFamily="18" charset="0"/>
              </a:rPr>
              <a:t>], one of the highest worldwide, although there are limited data for individual countries. Available reports suggest at least a third of the Kuwaiti, UAE and KSA population suffer from NAFLD (33.3% [</a:t>
            </a:r>
            <a:r>
              <a:rPr lang="en-US" b="0" i="0" u="sng">
                <a:solidFill>
                  <a:srgbClr val="376FAA"/>
                </a:solidFill>
                <a:effectLst/>
                <a:latin typeface="Cambria" panose="02040503050406030204" pitchFamily="18" charset="0"/>
                <a:hlinkClick r:id="rId7"/>
              </a:rPr>
              <a:t>19</a:t>
            </a:r>
            <a:r>
              <a:rPr lang="en-US" b="0" i="0">
                <a:solidFill>
                  <a:srgbClr val="212121"/>
                </a:solidFill>
                <a:effectLst/>
                <a:latin typeface="Cambria" panose="02040503050406030204" pitchFamily="18" charset="0"/>
              </a:rPr>
              <a:t>], 34.7% [</a:t>
            </a:r>
            <a:r>
              <a:rPr lang="en-US" b="0" i="0" u="sng">
                <a:solidFill>
                  <a:srgbClr val="376FAA"/>
                </a:solidFill>
                <a:effectLst/>
                <a:latin typeface="Cambria" panose="02040503050406030204" pitchFamily="18" charset="0"/>
                <a:hlinkClick r:id="rId8"/>
              </a:rPr>
              <a:t>25</a:t>
            </a:r>
            <a:r>
              <a:rPr lang="en-US" b="0" i="0">
                <a:solidFill>
                  <a:srgbClr val="212121"/>
                </a:solidFill>
                <a:effectLst/>
                <a:latin typeface="Cambria" panose="02040503050406030204" pitchFamily="18" charset="0"/>
              </a:rPr>
              <a:t>] and ≤ 52% [</a:t>
            </a:r>
            <a:r>
              <a:rPr lang="en-US" b="0" i="0" u="sng">
                <a:solidFill>
                  <a:srgbClr val="376FAA"/>
                </a:solidFill>
                <a:effectLst/>
                <a:latin typeface="Cambria" panose="02040503050406030204" pitchFamily="18" charset="0"/>
                <a:hlinkClick r:id="rId9"/>
              </a:rPr>
              <a:t>26</a:t>
            </a:r>
            <a:r>
              <a:rPr lang="en-US" b="0" i="0">
                <a:solidFill>
                  <a:srgbClr val="212121"/>
                </a:solidFill>
                <a:effectLst/>
                <a:latin typeface="Cambria" panose="02040503050406030204" pitchFamily="18" charset="0"/>
              </a:rPr>
              <a:t>, </a:t>
            </a:r>
            <a:r>
              <a:rPr lang="en-US" b="0" i="0" u="sng">
                <a:solidFill>
                  <a:srgbClr val="376FAA"/>
                </a:solidFill>
                <a:effectLst/>
                <a:latin typeface="Cambria" panose="02040503050406030204" pitchFamily="18" charset="0"/>
                <a:hlinkClick r:id="rId10"/>
              </a:rPr>
              <a:t>27</a:t>
            </a:r>
            <a:r>
              <a:rPr lang="en-US" b="0" i="0">
                <a:solidFill>
                  <a:srgbClr val="212121"/>
                </a:solidFill>
                <a:effectLst/>
                <a:latin typeface="Cambria" panose="02040503050406030204" pitchFamily="18" charset="0"/>
              </a:rPr>
              <a:t>], respectively).</a:t>
            </a:r>
          </a:p>
          <a:p>
            <a:pPr algn="l"/>
            <a:r>
              <a:rPr lang="en-US"/>
              <a:t>https://www.ncbi.nlm.nih.gov/pmc/articles/PMC8382637/ </a:t>
            </a:r>
          </a:p>
          <a:p>
            <a:pPr algn="l"/>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NAFLD prevalence in the Middle East is 32%, one of the highest worldwide. Research shows a third of the Kuwaiti, UAE and KSA population suffer from NAFLD (33.3% , 34.7% and ≤ 52%, respectively).</a:t>
            </a:r>
          </a:p>
          <a:p>
            <a:pPr algn="l"/>
            <a:endParaRPr lang="en-US"/>
          </a:p>
          <a:p>
            <a:pPr algn="l"/>
            <a:endParaRPr lang="en-US"/>
          </a:p>
          <a:p>
            <a:pPr algn="l"/>
            <a:r>
              <a:rPr lang="en-US">
                <a:effectLst/>
                <a:latin typeface="g_d0_f6"/>
              </a:rPr>
              <a:t>Similar trends occurred in UAE and Kuwait. Discounted lifetime costs of NASH standard-care increased totaling USD40.41 bn, 1.59 bn and 6.36 </a:t>
            </a:r>
            <a:r>
              <a:rPr lang="en-US" err="1">
                <a:effectLst/>
                <a:latin typeface="g_d0_f6"/>
              </a:rPr>
              <a:t>bnin</a:t>
            </a:r>
            <a:r>
              <a:rPr lang="en-US">
                <a:effectLst/>
                <a:latin typeface="g_d0_f6"/>
              </a:rPr>
              <a:t> KSA, UAE (Emiratis only) and Kuwait, respectively. NASH-related costs in 2019 comprised, respectively, 5.83%, 5.80%and 7.66% of national healthcare spending</a:t>
            </a:r>
            <a:r>
              <a:rPr lang="en-US"/>
              <a:t> </a:t>
            </a:r>
            <a:br>
              <a:rPr lang="en-US"/>
            </a:br>
            <a:r>
              <a:rPr lang="en-US" i="1"/>
              <a:t>(2) (PDF) Clinical and economic burden of nonalcoholic steatohepatitis in Saudi Arabia, United Arab Emirates and Kuwait</a:t>
            </a:r>
            <a:r>
              <a:rPr lang="en-US"/>
              <a:t>. Available from: </a:t>
            </a:r>
            <a:r>
              <a:rPr lang="en-US">
                <a:hlinkClick r:id="rId11"/>
              </a:rPr>
              <a:t>https://www.researchgate.net/publication/350669030_Clinical_and_economic_burden_of_nonalcoholic_steatohepatitis_in_Saudi_Arabia_United_Arab_Emirates_and_Kuwait#fullTextFileContent</a:t>
            </a:r>
            <a:r>
              <a:rPr lang="en-US"/>
              <a:t> [accessed May 30 2024].</a:t>
            </a:r>
          </a:p>
          <a:p>
            <a:pPr algn="l"/>
            <a:endParaRPr lang="en-US"/>
          </a:p>
          <a:p>
            <a:pPr algn="l"/>
            <a:r>
              <a:rPr lang="en-US"/>
              <a:t>https://robertlustig.com/fructose-restriction/ </a:t>
            </a:r>
          </a:p>
          <a:p>
            <a:pPr algn="l"/>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24</a:t>
            </a:fld>
            <a:endParaRPr lang="en-US"/>
          </a:p>
        </p:txBody>
      </p:sp>
    </p:spTree>
    <p:extLst>
      <p:ext uri="{BB962C8B-B14F-4D97-AF65-F5344CB8AC3E}">
        <p14:creationId xmlns:p14="http://schemas.microsoft.com/office/powerpoint/2010/main" val="479471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25</a:t>
            </a:fld>
            <a:endParaRPr lang="en-US"/>
          </a:p>
        </p:txBody>
      </p:sp>
    </p:spTree>
    <p:extLst>
      <p:ext uri="{BB962C8B-B14F-4D97-AF65-F5344CB8AC3E}">
        <p14:creationId xmlns:p14="http://schemas.microsoft.com/office/powerpoint/2010/main" val="2090688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a:ea typeface="Calibri" panose="020F0502020204030204" pitchFamily="34" charset="0"/>
                <a:cs typeface="Calibri" panose="020F0502020204030204" pitchFamily="34" charset="0"/>
              </a:rPr>
              <a:t>monk fruit juice concentrate at 0.885% in NAS chocolate ice cream. This means that we have 0.112 g /100g fructose</a:t>
            </a:r>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26</a:t>
            </a:fld>
            <a:endParaRPr lang="en-US"/>
          </a:p>
        </p:txBody>
      </p:sp>
    </p:spTree>
    <p:extLst>
      <p:ext uri="{BB962C8B-B14F-4D97-AF65-F5344CB8AC3E}">
        <p14:creationId xmlns:p14="http://schemas.microsoft.com/office/powerpoint/2010/main" val="1136442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000000"/>
                </a:solidFill>
                <a:effectLst/>
                <a:latin typeface="Cambria" panose="02040503050406030204" pitchFamily="18" charset="0"/>
              </a:rPr>
              <a:t>Cocoa and Chocolate in Human Health and Disease, https://www.ncbi.nlm.nih.gov/pmc/articles/PMC4696435/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000000"/>
              </a:solidFill>
              <a:effectLst/>
              <a:latin typeface="Cambria" panose="02040503050406030204" pitchFamily="18" charset="0"/>
            </a:endParaRPr>
          </a:p>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27</a:t>
            </a:fld>
            <a:endParaRPr lang="en-US"/>
          </a:p>
        </p:txBody>
      </p:sp>
    </p:spTree>
    <p:extLst>
      <p:ext uri="{BB962C8B-B14F-4D97-AF65-F5344CB8AC3E}">
        <p14:creationId xmlns:p14="http://schemas.microsoft.com/office/powerpoint/2010/main" val="1083645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solidFill>
                  <a:srgbClr val="212121"/>
                </a:solidFill>
                <a:effectLst/>
                <a:latin typeface="Aptos"/>
                <a:ea typeface="Times New Roman" panose="02020603050405020304" pitchFamily="18" charset="0"/>
                <a:cs typeface="Calibri" panose="020F0502020204030204" pitchFamily="34" charset="0"/>
              </a:rPr>
              <a:t>“</a:t>
            </a:r>
            <a:r>
              <a:rPr lang="en-GB" sz="1800" b="1" err="1">
                <a:solidFill>
                  <a:srgbClr val="212121"/>
                </a:solidFill>
                <a:effectLst/>
                <a:latin typeface="Aptos"/>
                <a:ea typeface="Times New Roman" panose="02020603050405020304" pitchFamily="18" charset="0"/>
                <a:cs typeface="Calibri" panose="020F0502020204030204" pitchFamily="34" charset="0"/>
              </a:rPr>
              <a:t>Haather</a:t>
            </a:r>
            <a:r>
              <a:rPr lang="en-GB" sz="1800" b="1">
                <a:solidFill>
                  <a:srgbClr val="212121"/>
                </a:solidFill>
                <a:effectLst/>
                <a:latin typeface="Aptos"/>
                <a:ea typeface="Times New Roman" panose="02020603050405020304" pitchFamily="18" charset="0"/>
                <a:cs typeface="Calibri" panose="020F0502020204030204" pitchFamily="34" charset="0"/>
              </a:rPr>
              <a:t>”,</a:t>
            </a:r>
            <a:r>
              <a:rPr lang="en-GB" sz="1800">
                <a:solidFill>
                  <a:srgbClr val="212121"/>
                </a:solidFill>
                <a:effectLst/>
                <a:latin typeface="Aptos"/>
                <a:ea typeface="Times New Roman" panose="02020603050405020304" pitchFamily="18" charset="0"/>
                <a:cs typeface="Calibri" panose="020F0502020204030204" pitchFamily="34" charset="0"/>
              </a:rPr>
              <a:t> which means “your wish is my command” or “you bet”</a:t>
            </a:r>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29</a:t>
            </a:fld>
            <a:endParaRPr lang="en-US"/>
          </a:p>
        </p:txBody>
      </p:sp>
    </p:spTree>
    <p:extLst>
      <p:ext uri="{BB962C8B-B14F-4D97-AF65-F5344CB8AC3E}">
        <p14:creationId xmlns:p14="http://schemas.microsoft.com/office/powerpoint/2010/main" val="8678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https://diabetes.ca/about-diabetes/stories/risk-of-childhood-type-2-diabetes-may-begin-in-the-womb</a:t>
            </a:r>
          </a:p>
        </p:txBody>
      </p:sp>
      <p:sp>
        <p:nvSpPr>
          <p:cNvPr id="4" name="Slide Number Placeholder 3"/>
          <p:cNvSpPr>
            <a:spLocks noGrp="1"/>
          </p:cNvSpPr>
          <p:nvPr>
            <p:ph type="sldNum" sz="quarter" idx="5"/>
          </p:nvPr>
        </p:nvSpPr>
        <p:spPr/>
        <p:txBody>
          <a:bodyPr/>
          <a:lstStyle/>
          <a:p>
            <a:fld id="{1591C02A-7980-4AE7-9BAF-3CF14BCCC692}" type="slidenum">
              <a:rPr lang="en-US" smtClean="0"/>
              <a:t>3</a:t>
            </a:fld>
            <a:endParaRPr lang="en-US"/>
          </a:p>
        </p:txBody>
      </p:sp>
    </p:spTree>
    <p:extLst>
      <p:ext uri="{BB962C8B-B14F-4D97-AF65-F5344CB8AC3E}">
        <p14:creationId xmlns:p14="http://schemas.microsoft.com/office/powerpoint/2010/main" val="791618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g_d0_f3"/>
              </a:rPr>
              <a:t>Eighty percent of the population has at least one chronic disease and 50 % percent of those problems can be treated, but are not known to their personal doctors. </a:t>
            </a:r>
            <a:br>
              <a:rPr lang="en-US"/>
            </a:br>
            <a:r>
              <a:rPr lang="en-US" i="1"/>
              <a:t>(2) (PDF) Healthcare of Aging Population of Kuwait</a:t>
            </a:r>
            <a:r>
              <a:rPr lang="en-US"/>
              <a:t>. Available from: </a:t>
            </a:r>
            <a:r>
              <a:rPr lang="en-US">
                <a:hlinkClick r:id="rId3"/>
              </a:rPr>
              <a:t>https://www.researchgate.net/publication/257770795_Healthcare_of_Aging_Population_of_Kuwait</a:t>
            </a:r>
            <a:r>
              <a:rPr lang="en-US"/>
              <a:t> [accessed Jun 04 2024].</a:t>
            </a:r>
          </a:p>
          <a:p>
            <a:endParaRPr lang="en-US" b="0" i="0">
              <a:solidFill>
                <a:srgbClr val="212121"/>
              </a:solidFill>
              <a:effectLst/>
              <a:latin typeface="Cambria" panose="02040503050406030204" pitchFamily="18" charset="0"/>
            </a:endParaRPr>
          </a:p>
          <a:p>
            <a:r>
              <a:rPr lang="en-US" b="0" i="0">
                <a:solidFill>
                  <a:srgbClr val="212121"/>
                </a:solidFill>
                <a:effectLst/>
                <a:latin typeface="Cambria" panose="02040503050406030204" pitchFamily="18" charset="0"/>
              </a:rPr>
              <a:t>In Kuwait, the prevalence of metabolic syndrome is 37.7% in women and 34.2% in men [</a:t>
            </a:r>
            <a:r>
              <a:rPr lang="en-US" b="0" i="0" u="sng">
                <a:solidFill>
                  <a:srgbClr val="376FAA"/>
                </a:solidFill>
                <a:effectLst/>
                <a:latin typeface="Cambria" panose="02040503050406030204" pitchFamily="18" charset="0"/>
                <a:hlinkClick r:id="rId4"/>
              </a:rPr>
              <a:t>17</a:t>
            </a:r>
            <a:r>
              <a:rPr lang="en-US" b="0" i="0">
                <a:solidFill>
                  <a:srgbClr val="212121"/>
                </a:solidFill>
                <a:effectLst/>
                <a:latin typeface="Cambria" panose="02040503050406030204" pitchFamily="18" charset="0"/>
              </a:rPr>
              <a:t>], higher than the 20–25% worldwide estimate of metabolic syndrome in adults </a:t>
            </a:r>
            <a:r>
              <a:rPr lang="en-US" b="0" i="0" dirty="0">
                <a:solidFill>
                  <a:srgbClr val="212121"/>
                </a:solidFill>
                <a:effectLst/>
                <a:latin typeface="Cambria" panose="02040503050406030204" pitchFamily="18" charset="0"/>
              </a:rPr>
              <a:t> Source: </a:t>
            </a:r>
          </a:p>
          <a:p>
            <a:r>
              <a:rPr lang="en-US" b="0" i="0" dirty="0">
                <a:solidFill>
                  <a:srgbClr val="212121"/>
                </a:solidFill>
                <a:effectLst/>
                <a:latin typeface="Cambria" panose="02040503050406030204" pitchFamily="18" charset="0"/>
              </a:rPr>
              <a:t>2012 Study </a:t>
            </a:r>
            <a:r>
              <a:rPr lang="en-US" b="0" i="0" dirty="0">
                <a:solidFill>
                  <a:srgbClr val="212121"/>
                </a:solidFill>
                <a:effectLst/>
                <a:latin typeface="Cambria" panose="02040503050406030204" pitchFamily="18" charset="0"/>
                <a:hlinkClick r:id="rId5"/>
              </a:rPr>
              <a:t>https://www.ncbi.nlm.nih.gov/pmc/articles/PMC3386600/</a:t>
            </a:r>
            <a:endParaRPr lang="en-US" b="0" i="0" dirty="0">
              <a:solidFill>
                <a:srgbClr val="212121"/>
              </a:solidFill>
              <a:effectLst/>
              <a:latin typeface="Cambria" panose="02040503050406030204" pitchFamily="18" charset="0"/>
            </a:endParaRPr>
          </a:p>
          <a:p>
            <a:r>
              <a:rPr lang="en-US" dirty="0">
                <a:solidFill>
                  <a:srgbClr val="212121"/>
                </a:solidFill>
                <a:latin typeface="Cambria" panose="02040503050406030204" pitchFamily="18" charset="0"/>
              </a:rPr>
              <a:t>2024 Study (cites 2012 </a:t>
            </a:r>
            <a:r>
              <a:rPr lang="en-US">
                <a:solidFill>
                  <a:srgbClr val="212121"/>
                </a:solidFill>
                <a:latin typeface="Cambria" panose="02040503050406030204" pitchFamily="18" charset="0"/>
              </a:rPr>
              <a:t>study data) https://www.ncbi.nlm.nih.gov/pmc/articles/PMC11013774/</a:t>
            </a:r>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4</a:t>
            </a:fld>
            <a:endParaRPr lang="en-US"/>
          </a:p>
        </p:txBody>
      </p:sp>
    </p:spTree>
    <p:extLst>
      <p:ext uri="{BB962C8B-B14F-4D97-AF65-F5344CB8AC3E}">
        <p14:creationId xmlns:p14="http://schemas.microsoft.com/office/powerpoint/2010/main" val="2736658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5</a:t>
            </a:fld>
            <a:endParaRPr lang="en-US"/>
          </a:p>
        </p:txBody>
      </p:sp>
    </p:spTree>
    <p:extLst>
      <p:ext uri="{BB962C8B-B14F-4D97-AF65-F5344CB8AC3E}">
        <p14:creationId xmlns:p14="http://schemas.microsoft.com/office/powerpoint/2010/main" val="223791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91C02A-7980-4AE7-9BAF-3CF14BCCC692}" type="slidenum">
              <a:rPr lang="en-US" smtClean="0"/>
              <a:t>6</a:t>
            </a:fld>
            <a:endParaRPr lang="en-US"/>
          </a:p>
        </p:txBody>
      </p:sp>
    </p:spTree>
    <p:extLst>
      <p:ext uri="{BB962C8B-B14F-4D97-AF65-F5344CB8AC3E}">
        <p14:creationId xmlns:p14="http://schemas.microsoft.com/office/powerpoint/2010/main" val="1468179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a:t>30% of the population are obese</a:t>
            </a:r>
          </a:p>
          <a:p>
            <a:pPr marL="0" lvl="0" indent="0" algn="l" rtl="0">
              <a:spcBef>
                <a:spcPts val="0"/>
              </a:spcBef>
              <a:spcAft>
                <a:spcPts val="0"/>
              </a:spcAft>
              <a:buClr>
                <a:schemeClr val="dk1"/>
              </a:buClr>
              <a:buSzPts val="1100"/>
              <a:buFont typeface="Arial"/>
              <a:buNone/>
            </a:pPr>
            <a:r>
              <a:rPr lang="en-US" sz="1200"/>
              <a:t>Of these, 80% are obese and sick, 20% are healthy</a:t>
            </a:r>
          </a:p>
          <a:p>
            <a:pPr marL="0" lvl="0" indent="0" algn="l" rtl="0">
              <a:spcBef>
                <a:spcPts val="0"/>
              </a:spcBef>
              <a:spcAft>
                <a:spcPts val="0"/>
              </a:spcAft>
              <a:buClr>
                <a:schemeClr val="dk1"/>
              </a:buClr>
              <a:buSzPts val="1100"/>
              <a:buFont typeface="Arial"/>
              <a:buNone/>
            </a:pPr>
            <a:r>
              <a:rPr lang="en-US" sz="1200"/>
              <a:t>70% of the population is normal weight</a:t>
            </a:r>
          </a:p>
          <a:p>
            <a:pPr marL="0" lvl="0" indent="0" algn="l" rtl="0">
              <a:spcBef>
                <a:spcPts val="0"/>
              </a:spcBef>
              <a:spcAft>
                <a:spcPts val="0"/>
              </a:spcAft>
              <a:buNone/>
            </a:pPr>
            <a:r>
              <a:rPr lang="en-US" sz="1200"/>
              <a:t>Of these, 40% are sick, 60% are healthy</a:t>
            </a:r>
          </a:p>
          <a:p>
            <a:pPr marL="0" lvl="0" indent="0" algn="l" rtl="0">
              <a:spcBef>
                <a:spcPts val="0"/>
              </a:spcBef>
              <a:spcAft>
                <a:spcPts val="0"/>
              </a:spcAft>
              <a:buNone/>
            </a:pPr>
            <a:r>
              <a:rPr lang="en-US" sz="1200"/>
              <a:t>There are more sick (normal weight) people than sick (obese) people</a:t>
            </a:r>
          </a:p>
          <a:p>
            <a:endParaRPr lang="en-US"/>
          </a:p>
        </p:txBody>
      </p:sp>
      <p:sp>
        <p:nvSpPr>
          <p:cNvPr id="4" name="Slide Number Placeholder 3"/>
          <p:cNvSpPr>
            <a:spLocks noGrp="1"/>
          </p:cNvSpPr>
          <p:nvPr>
            <p:ph type="sldNum" sz="quarter" idx="10"/>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84280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333333"/>
                </a:solidFill>
                <a:effectLst/>
                <a:latin typeface="noto sans" panose="020B0502040504020204" pitchFamily="34" charset="0"/>
              </a:rPr>
              <a:t>Source: </a:t>
            </a:r>
            <a:r>
              <a:rPr lang="en-US" b="0" i="0">
                <a:solidFill>
                  <a:srgbClr val="333333"/>
                </a:solidFill>
                <a:effectLst/>
                <a:latin typeface="noto sans" panose="020B0502040504020204" pitchFamily="34" charset="0"/>
              </a:rPr>
              <a:t>Excess body fat in obese and normal-weight subjects, Cambridge University Press.</a:t>
            </a:r>
          </a:p>
        </p:txBody>
      </p:sp>
      <p:sp>
        <p:nvSpPr>
          <p:cNvPr id="4" name="Slide Number Placeholder 3"/>
          <p:cNvSpPr>
            <a:spLocks noGrp="1"/>
          </p:cNvSpPr>
          <p:nvPr>
            <p:ph type="sldNum" sz="quarter" idx="5"/>
          </p:nvPr>
        </p:nvSpPr>
        <p:spPr/>
        <p:txBody>
          <a:bodyPr/>
          <a:lstStyle/>
          <a:p>
            <a:fld id="{1591C02A-7980-4AE7-9BAF-3CF14BCCC692}" type="slidenum">
              <a:rPr lang="en-US" smtClean="0"/>
              <a:t>8</a:t>
            </a:fld>
            <a:endParaRPr lang="en-US"/>
          </a:p>
        </p:txBody>
      </p:sp>
    </p:spTree>
    <p:extLst>
      <p:ext uri="{BB962C8B-B14F-4D97-AF65-F5344CB8AC3E}">
        <p14:creationId xmlns:p14="http://schemas.microsoft.com/office/powerpoint/2010/main" val="208881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catalyzing food system change with a science-based approach that the food &amp; beverage industry can adopt and scale globally.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 "metabolic reset" provides rich opportunities for cross-sector collaboration and alignment where food meets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Chronic disease driven by processed food provided the backdrop for COVID-19 to spiral out of control.</a:t>
            </a:r>
          </a:p>
          <a:p>
            <a:endParaRPr lang="en-US"/>
          </a:p>
        </p:txBody>
      </p:sp>
      <p:sp>
        <p:nvSpPr>
          <p:cNvPr id="4" name="Slide Number Placeholder 3"/>
          <p:cNvSpPr>
            <a:spLocks noGrp="1"/>
          </p:cNvSpPr>
          <p:nvPr>
            <p:ph type="sldNum" sz="quarter" idx="5"/>
          </p:nvPr>
        </p:nvSpPr>
        <p:spPr/>
        <p:txBody>
          <a:bodyPr/>
          <a:lstStyle/>
          <a:p>
            <a:fld id="{9D3D51B4-4822-0740-A9EA-BA8625ABACB5}" type="slidenum">
              <a:rPr lang="en-US" smtClean="0"/>
              <a:t>9</a:t>
            </a:fld>
            <a:endParaRPr lang="en-US"/>
          </a:p>
        </p:txBody>
      </p:sp>
    </p:spTree>
    <p:extLst>
      <p:ext uri="{BB962C8B-B14F-4D97-AF65-F5344CB8AC3E}">
        <p14:creationId xmlns:p14="http://schemas.microsoft.com/office/powerpoint/2010/main" val="225304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397AE58E-C0F6-4746-BE8F-16DD816BADF6}" type="datetime1">
              <a:rPr lang="en-US" smtClean="0"/>
              <a:t>6/11/24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3941596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436B5E34-2F8D-4719-95DB-3202AFD12A48}" type="datetime1">
              <a:rPr lang="en-US" smtClean="0"/>
              <a:t>6/11/24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103488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BF1552D-A2D4-49B9-B71B-AC474A8BD136}" type="datetime1">
              <a:rPr lang="en-US" smtClean="0"/>
              <a:t>6/11/24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437411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D2D74208-2A64-48F0-9610-D0D5F1CDA509}" type="datetime1">
              <a:rPr lang="en-US" smtClean="0"/>
              <a:t>6/11/24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2666550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6D4AEC84-6146-41F9-B0CE-C708446201FC}" type="datetime1">
              <a:rPr lang="en-US" smtClean="0"/>
              <a:t>6/11/24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3237253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240F673-AB74-4F46-8E08-B12C54C3A72A}" type="slidenum">
              <a:rPr lang="en-US" smtClean="0"/>
              <a:pPr/>
              <a:t>‹#›</a:t>
            </a:fld>
            <a:endParaRPr lang="en-US"/>
          </a:p>
        </p:txBody>
      </p:sp>
    </p:spTree>
    <p:extLst>
      <p:ext uri="{BB962C8B-B14F-4D97-AF65-F5344CB8AC3E}">
        <p14:creationId xmlns:p14="http://schemas.microsoft.com/office/powerpoint/2010/main" val="1105605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240F673-AB74-4F46-8E08-B12C54C3A72A}" type="slidenum">
              <a:rPr lang="en-US" smtClean="0"/>
              <a:pPr/>
              <a:t>‹#›</a:t>
            </a:fld>
            <a:endParaRPr lang="en-US"/>
          </a:p>
        </p:txBody>
      </p:sp>
    </p:spTree>
    <p:extLst>
      <p:ext uri="{BB962C8B-B14F-4D97-AF65-F5344CB8AC3E}">
        <p14:creationId xmlns:p14="http://schemas.microsoft.com/office/powerpoint/2010/main" val="392111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AB1E73B9-623D-48D5-B200-84D9CA69188C}" type="datetime1">
              <a:rPr lang="en-US" smtClean="0"/>
              <a:t>6/11/24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240F673-AB74-4F46-8E08-B12C54C3A72A}" type="slidenum">
              <a:rPr lang="en-US" smtClean="0"/>
              <a:t>‹#›</a:t>
            </a:fld>
            <a:endParaRPr lang="en-US"/>
          </a:p>
        </p:txBody>
      </p:sp>
      <p:cxnSp>
        <p:nvCxnSpPr>
          <p:cNvPr id="8" name="Straight Connector 7"/>
          <p:cNvCxnSpPr/>
          <p:nvPr userDrawn="1"/>
        </p:nvCxnSpPr>
        <p:spPr>
          <a:xfrm>
            <a:off x="0" y="0"/>
            <a:ext cx="12192000" cy="0"/>
          </a:xfrm>
          <a:prstGeom prst="line">
            <a:avLst/>
          </a:prstGeom>
          <a:ln w="1016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9513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5B624CB0-F310-4E34-86B8-2B89DE177FCC}" type="datetime1">
              <a:rPr lang="en-US" smtClean="0"/>
              <a:t>6/11/24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317970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282A5228-4FE1-4FDB-9B7B-0CB664324EBD}" type="datetime1">
              <a:rPr lang="en-US" smtClean="0"/>
              <a:t>6/11/24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177424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82FCD66B-CFCC-4472-A317-D4C53FB2A574}" type="datetime1">
              <a:rPr lang="en-US" smtClean="0"/>
              <a:t>6/11/24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294125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21837B4D-F6A0-43B3-AACE-844AAAA9D1B4}" type="datetime1">
              <a:rPr lang="en-US" smtClean="0"/>
              <a:t>6/11/24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290782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82D09D54-8CF8-4863-92F6-BCE15197AAAE}" type="datetime1">
              <a:rPr lang="en-US" smtClean="0"/>
              <a:t>6/11/24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10516937" y="6282935"/>
            <a:ext cx="1422400" cy="243417"/>
          </a:xfrm>
        </p:spPr>
        <p:txBody>
          <a:bodyPr/>
          <a:lstStyle>
            <a:lvl1pPr>
              <a:defRPr sz="1200">
                <a:latin typeface="Arial" panose="020B0604020202020204" pitchFamily="34" charset="0"/>
                <a:cs typeface="Arial" panose="020B0604020202020204" pitchFamily="34" charset="0"/>
              </a:defRPr>
            </a:lvl1pPr>
          </a:lstStyle>
          <a:p>
            <a:fld id="{B240F673-AB74-4F46-8E08-B12C54C3A72A}" type="slidenum">
              <a:rPr lang="en-US" smtClean="0"/>
              <a:pPr/>
              <a:t>‹#›</a:t>
            </a:fld>
            <a:endParaRPr lang="en-US"/>
          </a:p>
        </p:txBody>
      </p:sp>
    </p:spTree>
    <p:extLst>
      <p:ext uri="{BB962C8B-B14F-4D97-AF65-F5344CB8AC3E}">
        <p14:creationId xmlns:p14="http://schemas.microsoft.com/office/powerpoint/2010/main" val="54526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4A980413-72DE-4D88-A28B-3942405FD12A}" type="datetime1">
              <a:rPr lang="en-US" smtClean="0"/>
              <a:t>6/11/24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240F673-AB74-4F46-8E08-B12C54C3A72A}" type="slidenum">
              <a:rPr lang="en-US" smtClean="0"/>
              <a:t>‹#›</a:t>
            </a:fld>
            <a:endParaRPr lang="en-US"/>
          </a:p>
        </p:txBody>
      </p:sp>
    </p:spTree>
    <p:extLst>
      <p:ext uri="{BB962C8B-B14F-4D97-AF65-F5344CB8AC3E}">
        <p14:creationId xmlns:p14="http://schemas.microsoft.com/office/powerpoint/2010/main" val="2651120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553032" y="6391219"/>
            <a:ext cx="1422400" cy="243417"/>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40F673-AB74-4F46-8E08-B12C54C3A72A}" type="slidenum">
              <a:rPr lang="en-US" smtClean="0"/>
              <a:pPr/>
              <a:t>‹#›</a:t>
            </a:fld>
            <a:endParaRPr lang="en-US"/>
          </a:p>
        </p:txBody>
      </p:sp>
      <p:pic>
        <p:nvPicPr>
          <p:cNvPr id="7" name="Picture 6"/>
          <p:cNvPicPr>
            <a:picLocks noChangeAspect="1"/>
          </p:cNvPicPr>
          <p:nvPr userDrawn="1"/>
        </p:nvPicPr>
        <p:blipFill>
          <a:blip r:embed="rId16"/>
          <a:stretch>
            <a:fillRect/>
          </a:stretch>
        </p:blipFill>
        <p:spPr>
          <a:xfrm>
            <a:off x="10663655" y="320492"/>
            <a:ext cx="1201153" cy="624600"/>
          </a:xfrm>
          <a:prstGeom prst="rect">
            <a:avLst/>
          </a:prstGeom>
        </p:spPr>
      </p:pic>
      <p:cxnSp>
        <p:nvCxnSpPr>
          <p:cNvPr id="20" name="Straight Connector 19"/>
          <p:cNvCxnSpPr/>
          <p:nvPr userDrawn="1"/>
        </p:nvCxnSpPr>
        <p:spPr>
          <a:xfrm>
            <a:off x="0" y="0"/>
            <a:ext cx="12192000" cy="0"/>
          </a:xfrm>
          <a:prstGeom prst="line">
            <a:avLst/>
          </a:prstGeom>
          <a:ln w="1016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81277615"/>
      </p:ext>
    </p:extLst>
  </p:cSld>
  <p:clrMap bg1="lt1" tx1="dk1" bg2="lt2" tx2="dk2" accent1="accent1" accent2="accent2" accent3="accent3" accent4="accent4" accent5="accent5" accent6="accent6" hlink="hlink" folHlink="folHlink"/>
  <p:sldLayoutIdLst>
    <p:sldLayoutId id="2147483706" r:id="rId1"/>
    <p:sldLayoutId id="2147483719"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weforum.org/agenda/2021/06/food-health-why-the-world-needs-a-metabolic-reset/"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hyperlink" Target="http://www3.weforum.org/docs/WEF_KDD_Health_Meets_Food_Through_a_Metabolic_Matrix_2021.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link.springer.com/article/10.1007/s10603-014-9256-2" TargetMode="External"/><Relationship Id="rId2" Type="http://schemas.openxmlformats.org/officeDocument/2006/relationships/hyperlink" Target="https://www.researchgate.net/publication/318420196_Which_Healthy_Eating_Nudges_Work_Best_A_Meta-Analysis_of_Field_Experiments" TargetMode="Externa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s://www.bi.team/publications/a-menu-for-chang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oodsystemeconomics.org/wp-content/uploads/FSEC-Global_Policy_Report.pdf"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frontiersin.org/articles/10.3389/fnut.2023.1098453/ful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weforum.org/agenda/2023/01/davos23-future-of-nutrition-holistic-health/"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metabolicmatrix.info/gut-brain-liver-axi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www.researchgate.net/publication/364349582_Topic_Nutrition_and_the_Gut-Liver-Brain_Axis#fullTextFileContent"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kddc.com/about-kdd/sustainability-commitm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hyperlink" Target="https://metabolicmatrix.info/"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metabolicmatrix.inf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s://www.helgilibrary.com/indicators/sugar-consumption-per-capita/kuwait/" TargetMode="Externa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metabolicmatrix.info/scientific-evidence/"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https://www.ncbi.nlm.nih.gov/pmc/articles/PMC4205573/"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hyperlink" Target="https://www.hindawi.com/journals/jdr/2019/9136250/" TargetMode="External"/><Relationship Id="rId4" Type="http://schemas.openxmlformats.org/officeDocument/2006/relationships/hyperlink" Target="https://www.sciencedirect.com/science/article/pii/S0140673616006188"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ncbi.nlm.nih.gov/pmc/articles/PMC7041188/" TargetMode="External"/><Relationship Id="rId5" Type="http://schemas.openxmlformats.org/officeDocument/2006/relationships/hyperlink" Target="https://www.researchgate.net/publication/316791291_Is_the_calorie_concept_a_real_solution_to_the_obesity_epidemic_OPEN_ACCESS" TargetMode="External"/><Relationship Id="rId4" Type="http://schemas.openxmlformats.org/officeDocument/2006/relationships/hyperlink" Target="https://www.ncbi.nlm.nih.gov/pmc/articles/PMC445532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esearchgate.net/publication/235378208_What_is_metabolic_syndrome_and_why_are_children_getting_i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www.youtube.com/watch?v=oIWRmOIR_CM" TargetMode="External"/><Relationship Id="rId4" Type="http://schemas.openxmlformats.org/officeDocument/2006/relationships/hyperlink" Target="https://www.cambridge.org/core/journals/nutrition-research-reviews/article/excess-body-fat-in-obese-and-normalweight-subjects/820BA0E5D204E5DD5C6AFF1E795C561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5139074" y="-274996"/>
            <a:ext cx="12374870" cy="5703443"/>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CC0000"/>
          </a:solidFill>
        </p:spPr>
        <p:txBody>
          <a:bodyPr/>
          <a:lstStyle/>
          <a:p>
            <a:endParaRPr lang="en-KW"/>
          </a:p>
        </p:txBody>
      </p:sp>
      <p:sp>
        <p:nvSpPr>
          <p:cNvPr id="15" name="TextBox 15"/>
          <p:cNvSpPr txBox="1"/>
          <p:nvPr/>
        </p:nvSpPr>
        <p:spPr>
          <a:xfrm>
            <a:off x="685800" y="2208493"/>
            <a:ext cx="5871411" cy="1003160"/>
          </a:xfrm>
          <a:prstGeom prst="rect">
            <a:avLst/>
          </a:prstGeom>
        </p:spPr>
        <p:txBody>
          <a:bodyPr wrap="square" lIns="0" tIns="0" rIns="0" bIns="0" rtlCol="0" anchor="t">
            <a:spAutoFit/>
          </a:bodyPr>
          <a:lstStyle/>
          <a:p>
            <a:pPr>
              <a:lnSpc>
                <a:spcPts val="9200"/>
              </a:lnSpc>
            </a:pPr>
            <a:r>
              <a:rPr lang="en-US" sz="3600"/>
              <a:t>No-Added-Sugar Event</a:t>
            </a:r>
            <a:endParaRPr lang="en-US" sz="3600" b="1">
              <a:solidFill>
                <a:srgbClr val="A20E20"/>
              </a:solidFill>
              <a:latin typeface="TT Hoves Bold"/>
            </a:endParaRPr>
          </a:p>
        </p:txBody>
      </p:sp>
      <p:pic>
        <p:nvPicPr>
          <p:cNvPr id="17" name="Picture 16" descr="A blue star shaped sign with white text&#10;&#10;Description automatically generated">
            <a:extLst>
              <a:ext uri="{FF2B5EF4-FFF2-40B4-BE49-F238E27FC236}">
                <a16:creationId xmlns:a16="http://schemas.microsoft.com/office/drawing/2014/main" id="{D6FC9FF2-5CF5-49F3-8762-4234AC989D5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237306">
            <a:off x="8259940" y="4168672"/>
            <a:ext cx="1359211" cy="1387294"/>
          </a:xfrm>
          <a:prstGeom prst="rect">
            <a:avLst/>
          </a:prstGeom>
        </p:spPr>
      </p:pic>
      <p:pic>
        <p:nvPicPr>
          <p:cNvPr id="18" name="Picture 17" descr="A close up of a sign&#10;&#10;Description automatically generated">
            <a:extLst>
              <a:ext uri="{FF2B5EF4-FFF2-40B4-BE49-F238E27FC236}">
                <a16:creationId xmlns:a16="http://schemas.microsoft.com/office/drawing/2014/main" id="{19DF1C88-B8AD-482A-A9B7-F54EB4F30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308" y="5598484"/>
            <a:ext cx="2820412" cy="860465"/>
          </a:xfrm>
          <a:prstGeom prst="rect">
            <a:avLst/>
          </a:prstGeom>
        </p:spPr>
      </p:pic>
      <p:pic>
        <p:nvPicPr>
          <p:cNvPr id="19" name="Picture 18" descr="A logo with black text&#10;&#10;Description automatically generated">
            <a:extLst>
              <a:ext uri="{FF2B5EF4-FFF2-40B4-BE49-F238E27FC236}">
                <a16:creationId xmlns:a16="http://schemas.microsoft.com/office/drawing/2014/main" id="{D223FB7D-7828-4170-B4C2-539D71725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406" y="5624572"/>
            <a:ext cx="2321627" cy="708293"/>
          </a:xfrm>
          <a:prstGeom prst="rect">
            <a:avLst/>
          </a:prstGeom>
        </p:spPr>
      </p:pic>
      <p:pic>
        <p:nvPicPr>
          <p:cNvPr id="20" name="Picture 19">
            <a:extLst>
              <a:ext uri="{FF2B5EF4-FFF2-40B4-BE49-F238E27FC236}">
                <a16:creationId xmlns:a16="http://schemas.microsoft.com/office/drawing/2014/main" id="{09E3F3A2-15C1-4AAE-B674-710AD29FBB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67403" y="2562726"/>
            <a:ext cx="3025003" cy="2721785"/>
          </a:xfrm>
          <a:prstGeom prst="rect">
            <a:avLst/>
          </a:prstGeom>
        </p:spPr>
      </p:pic>
      <p:sp>
        <p:nvSpPr>
          <p:cNvPr id="21" name="Subtitle 2">
            <a:extLst>
              <a:ext uri="{FF2B5EF4-FFF2-40B4-BE49-F238E27FC236}">
                <a16:creationId xmlns:a16="http://schemas.microsoft.com/office/drawing/2014/main" id="{93228D55-1F8B-476B-8E7B-A83D79C88E78}"/>
              </a:ext>
            </a:extLst>
          </p:cNvPr>
          <p:cNvSpPr txBox="1">
            <a:spLocks/>
          </p:cNvSpPr>
          <p:nvPr/>
        </p:nvSpPr>
        <p:spPr>
          <a:xfrm>
            <a:off x="685800" y="4549325"/>
            <a:ext cx="9144000" cy="932852"/>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US"/>
              <a:t>June 12, 2024</a:t>
            </a:r>
          </a:p>
          <a:p>
            <a:pPr marL="0" indent="0">
              <a:buNone/>
            </a:pPr>
            <a:r>
              <a:rPr lang="en-US" err="1"/>
              <a:t>Dasman</a:t>
            </a:r>
            <a:r>
              <a:rPr lang="en-US"/>
              <a:t> Diabetes Institute</a:t>
            </a:r>
          </a:p>
        </p:txBody>
      </p:sp>
      <p:sp>
        <p:nvSpPr>
          <p:cNvPr id="22" name="Slide Number Placeholder 21"/>
          <p:cNvSpPr>
            <a:spLocks noGrp="1"/>
          </p:cNvSpPr>
          <p:nvPr>
            <p:ph type="sldNum" sz="quarter" idx="12"/>
          </p:nvPr>
        </p:nvSpPr>
        <p:spPr>
          <a:xfrm>
            <a:off x="10464530" y="6407281"/>
            <a:ext cx="1422400" cy="243417"/>
          </a:xfrm>
        </p:spPr>
        <p:txBody>
          <a:bodyPr/>
          <a:lstStyle/>
          <a:p>
            <a:fld id="{B240F673-AB74-4F46-8E08-B12C54C3A72A}" type="slidenum">
              <a:rPr lang="en-US" smtClean="0"/>
              <a:t>1</a:t>
            </a:fld>
            <a:endParaRPr lang="en-US"/>
          </a:p>
        </p:txBody>
      </p:sp>
    </p:spTree>
    <p:extLst>
      <p:ext uri="{BB962C8B-B14F-4D97-AF65-F5344CB8AC3E}">
        <p14:creationId xmlns:p14="http://schemas.microsoft.com/office/powerpoint/2010/main" val="1352821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7460-2ACD-C143-8729-83D376A1DF16}"/>
              </a:ext>
            </a:extLst>
          </p:cNvPr>
          <p:cNvSpPr>
            <a:spLocks noGrp="1"/>
          </p:cNvSpPr>
          <p:nvPr>
            <p:ph type="title"/>
          </p:nvPr>
        </p:nvSpPr>
        <p:spPr>
          <a:xfrm>
            <a:off x="762000" y="761998"/>
            <a:ext cx="5334000" cy="1210237"/>
          </a:xfrm>
        </p:spPr>
        <p:txBody>
          <a:bodyPr anchor="ctr">
            <a:normAutofit fontScale="90000"/>
          </a:bodyPr>
          <a:lstStyle/>
          <a:p>
            <a:pPr algn="l"/>
            <a:r>
              <a:rPr lang="en-US" sz="4000"/>
              <a:t>KDD Calls for a Metabolic Reset in the MENA Region</a:t>
            </a:r>
          </a:p>
        </p:txBody>
      </p:sp>
      <p:sp>
        <p:nvSpPr>
          <p:cNvPr id="3" name="Content Placeholder 2">
            <a:extLst>
              <a:ext uri="{FF2B5EF4-FFF2-40B4-BE49-F238E27FC236}">
                <a16:creationId xmlns:a16="http://schemas.microsoft.com/office/drawing/2014/main" id="{1773DA1D-5DBA-574E-9F20-4B2C5D5F0047}"/>
              </a:ext>
            </a:extLst>
          </p:cNvPr>
          <p:cNvSpPr>
            <a:spLocks noGrp="1"/>
          </p:cNvSpPr>
          <p:nvPr>
            <p:ph idx="1"/>
          </p:nvPr>
        </p:nvSpPr>
        <p:spPr>
          <a:xfrm>
            <a:off x="761994" y="2470245"/>
            <a:ext cx="5334006" cy="3769835"/>
          </a:xfrm>
        </p:spPr>
        <p:txBody>
          <a:bodyPr anchor="ctr">
            <a:normAutofit/>
          </a:bodyPr>
          <a:lstStyle/>
          <a:p>
            <a:pPr marL="0" indent="0">
              <a:buNone/>
            </a:pPr>
            <a:r>
              <a:rPr lang="en-US" sz="1600"/>
              <a:t>In 2021, Sir Mohammad Jaafar, Chairman and CEO of KDD, posted an </a:t>
            </a:r>
            <a:r>
              <a:rPr lang="en-US" sz="1600">
                <a:hlinkClick r:id="rId3"/>
              </a:rPr>
              <a:t>article</a:t>
            </a:r>
            <a:r>
              <a:rPr lang="en-US" sz="1600"/>
              <a:t> and </a:t>
            </a:r>
            <a:r>
              <a:rPr lang="en-US" sz="1600">
                <a:hlinkClick r:id="rId4"/>
              </a:rPr>
              <a:t>paper</a:t>
            </a:r>
            <a:r>
              <a:rPr lang="en-US" sz="1600"/>
              <a:t> WEF platform introducing an “actionable idea” of a “metabolic matrix” and a “metabolic reset.” KDD commissioned the development of the metabolic matrix by a team of independent scientists in 2020.</a:t>
            </a:r>
          </a:p>
          <a:p>
            <a:pPr marL="0" indent="0">
              <a:buNone/>
            </a:pPr>
            <a:endParaRPr lang="en-US" sz="1600"/>
          </a:p>
          <a:p>
            <a:pPr marL="514350" indent="-514350">
              <a:buFont typeface="+mj-lt"/>
              <a:buAutoNum type="arabicPeriod"/>
            </a:pPr>
            <a:r>
              <a:rPr lang="en-US" sz="1600">
                <a:hlinkClick r:id="rId3"/>
              </a:rPr>
              <a:t>Food meets health: How a new approach to metabolic health could tackle chronic disease</a:t>
            </a:r>
            <a:endParaRPr lang="en-US" sz="1600"/>
          </a:p>
          <a:p>
            <a:pPr marL="514350" indent="-514350">
              <a:buFont typeface="+mj-lt"/>
              <a:buAutoNum type="arabicPeriod"/>
            </a:pPr>
            <a:r>
              <a:rPr lang="en-US" sz="1600">
                <a:hlinkClick r:id="rId4"/>
              </a:rPr>
              <a:t>Health Meets Food through a Metabolic Matrix</a:t>
            </a:r>
            <a:endParaRPr lang="en-US" sz="1600"/>
          </a:p>
          <a:p>
            <a:pPr marL="0" indent="0">
              <a:buNone/>
            </a:pPr>
            <a:endParaRPr lang="en-US" sz="1600" b="1"/>
          </a:p>
          <a:p>
            <a:pPr marL="0" indent="0">
              <a:buNone/>
            </a:pPr>
            <a:r>
              <a:rPr lang="en-US" sz="1600" b="1"/>
              <a:t>What are these concepts and why are they being presented? </a:t>
            </a:r>
          </a:p>
          <a:p>
            <a:pPr marL="0" indent="0">
              <a:buNone/>
            </a:pPr>
            <a:r>
              <a:rPr lang="en-US" sz="1600"/>
              <a:t>Why is KDD, a leading food and beverage company based in the middle east, serving as a champion for these ideas? </a:t>
            </a:r>
          </a:p>
          <a:p>
            <a:endParaRPr lang="en-US" sz="1600"/>
          </a:p>
        </p:txBody>
      </p:sp>
      <p:pic>
        <p:nvPicPr>
          <p:cNvPr id="13" name="Picture 12" descr="A screenshot of a website&#10;&#10;Description automatically generated">
            <a:extLst>
              <a:ext uri="{FF2B5EF4-FFF2-40B4-BE49-F238E27FC236}">
                <a16:creationId xmlns:a16="http://schemas.microsoft.com/office/drawing/2014/main" id="{2F6E0ABD-FC3F-41BE-88A9-395F39904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309" y="1079495"/>
            <a:ext cx="3758045" cy="5311724"/>
          </a:xfrm>
          <a:prstGeom prst="rect">
            <a:avLst/>
          </a:prstGeom>
        </p:spPr>
      </p:pic>
      <p:sp>
        <p:nvSpPr>
          <p:cNvPr id="4" name="Slide Number Placeholder 3"/>
          <p:cNvSpPr>
            <a:spLocks noGrp="1"/>
          </p:cNvSpPr>
          <p:nvPr>
            <p:ph type="sldNum" sz="quarter" idx="12"/>
          </p:nvPr>
        </p:nvSpPr>
        <p:spPr/>
        <p:txBody>
          <a:bodyPr/>
          <a:lstStyle/>
          <a:p>
            <a:fld id="{B240F673-AB74-4F46-8E08-B12C54C3A72A}" type="slidenum">
              <a:rPr lang="en-US" smtClean="0"/>
              <a:t>10</a:t>
            </a:fld>
            <a:endParaRPr lang="en-US"/>
          </a:p>
        </p:txBody>
      </p:sp>
    </p:spTree>
    <p:extLst>
      <p:ext uri="{BB962C8B-B14F-4D97-AF65-F5344CB8AC3E}">
        <p14:creationId xmlns:p14="http://schemas.microsoft.com/office/powerpoint/2010/main" val="1865126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6F22-7491-4F58-BAEB-F2F454176296}"/>
              </a:ext>
            </a:extLst>
          </p:cNvPr>
          <p:cNvSpPr>
            <a:spLocks noGrp="1"/>
          </p:cNvSpPr>
          <p:nvPr>
            <p:ph type="title"/>
          </p:nvPr>
        </p:nvSpPr>
        <p:spPr>
          <a:xfrm>
            <a:off x="838200" y="365126"/>
            <a:ext cx="10515600" cy="978720"/>
          </a:xfrm>
        </p:spPr>
        <p:txBody>
          <a:bodyPr>
            <a:normAutofit/>
          </a:bodyPr>
          <a:lstStyle/>
          <a:p>
            <a:pPr algn="l"/>
            <a:r>
              <a:rPr lang="en-US" sz="3600"/>
              <a:t>Food System Change: Where do we begin? </a:t>
            </a:r>
          </a:p>
        </p:txBody>
      </p:sp>
      <p:sp>
        <p:nvSpPr>
          <p:cNvPr id="8" name="Content Placeholder 7">
            <a:extLst>
              <a:ext uri="{FF2B5EF4-FFF2-40B4-BE49-F238E27FC236}">
                <a16:creationId xmlns:a16="http://schemas.microsoft.com/office/drawing/2014/main" id="{407144B2-B21C-496D-A94D-41CD028B16A9}"/>
              </a:ext>
            </a:extLst>
          </p:cNvPr>
          <p:cNvSpPr>
            <a:spLocks noGrp="1"/>
          </p:cNvSpPr>
          <p:nvPr>
            <p:ph idx="1"/>
          </p:nvPr>
        </p:nvSpPr>
        <p:spPr>
          <a:xfrm>
            <a:off x="4863087" y="1819835"/>
            <a:ext cx="6174658" cy="2689411"/>
          </a:xfrm>
        </p:spPr>
        <p:txBody>
          <a:bodyPr>
            <a:normAutofit fontScale="85000" lnSpcReduction="10000"/>
          </a:bodyPr>
          <a:lstStyle/>
          <a:p>
            <a:pPr marL="0" indent="0">
              <a:buNone/>
            </a:pPr>
            <a:r>
              <a:rPr lang="en-US" sz="3200"/>
              <a:t>Provide more healthy choices.</a:t>
            </a:r>
          </a:p>
          <a:p>
            <a:pPr marL="0" indent="0">
              <a:buNone/>
            </a:pPr>
            <a:endParaRPr lang="en-US" sz="3200"/>
          </a:p>
          <a:p>
            <a:pPr marL="0" indent="0">
              <a:buNone/>
            </a:pPr>
            <a:r>
              <a:rPr lang="en-US" sz="3200"/>
              <a:t>“Diet interventions that seek to alter the ‘external’ setting, or choice environment, tend to be more effective than those that target our ‘internal’ motivations.”</a:t>
            </a:r>
          </a:p>
        </p:txBody>
      </p:sp>
      <p:sp>
        <p:nvSpPr>
          <p:cNvPr id="10" name="TextBox 9">
            <a:extLst>
              <a:ext uri="{FF2B5EF4-FFF2-40B4-BE49-F238E27FC236}">
                <a16:creationId xmlns:a16="http://schemas.microsoft.com/office/drawing/2014/main" id="{F434F81E-4D8F-47C1-8B19-F2908BB390ED}"/>
              </a:ext>
            </a:extLst>
          </p:cNvPr>
          <p:cNvSpPr txBox="1"/>
          <p:nvPr/>
        </p:nvSpPr>
        <p:spPr>
          <a:xfrm>
            <a:off x="4723136" y="5448850"/>
            <a:ext cx="6921910" cy="1015663"/>
          </a:xfrm>
          <a:prstGeom prst="rect">
            <a:avLst/>
          </a:prstGeom>
          <a:noFill/>
        </p:spPr>
        <p:txBody>
          <a:bodyPr wrap="square" lIns="91440" tIns="45720" rIns="91440" bIns="45720" anchor="t">
            <a:spAutoFit/>
          </a:bodyPr>
          <a:lstStyle/>
          <a:p>
            <a:r>
              <a:rPr lang="en-US" sz="1200" b="1">
                <a:solidFill>
                  <a:schemeClr val="bg2">
                    <a:lumMod val="50000"/>
                  </a:schemeClr>
                </a:solidFill>
              </a:rPr>
              <a:t>Sources: </a:t>
            </a:r>
            <a:endParaRPr lang="en-US" sz="1200" b="1">
              <a:solidFill>
                <a:schemeClr val="bg2">
                  <a:lumMod val="50000"/>
                </a:schemeClr>
              </a:solidFill>
              <a:cs typeface="Calibri"/>
            </a:endParaRPr>
          </a:p>
          <a:p>
            <a:r>
              <a:rPr lang="en-US" sz="1200">
                <a:solidFill>
                  <a:schemeClr val="bg2">
                    <a:lumMod val="50000"/>
                  </a:schemeClr>
                </a:solidFill>
                <a:hlinkClick r:id="rId2">
                  <a:extLst>
                    <a:ext uri="{A12FA001-AC4F-418D-AE19-62706E023703}">
                      <ahyp:hlinkClr xmlns:ahyp="http://schemas.microsoft.com/office/drawing/2018/hyperlinkcolor" val="tx"/>
                    </a:ext>
                  </a:extLst>
                </a:hlinkClick>
              </a:rPr>
              <a:t>Which Healthy Eating Nudges Work Best? A Meta-Analysis of Field Experiments. </a:t>
            </a:r>
            <a:r>
              <a:rPr lang="en-US" sz="1200">
                <a:solidFill>
                  <a:schemeClr val="bg2">
                    <a:lumMod val="50000"/>
                  </a:schemeClr>
                </a:solidFill>
              </a:rPr>
              <a:t>Marketing Science</a:t>
            </a:r>
            <a:endParaRPr lang="en-US" sz="1200">
              <a:solidFill>
                <a:schemeClr val="bg2">
                  <a:lumMod val="50000"/>
                </a:schemeClr>
              </a:solidFill>
              <a:cs typeface="Calibri"/>
            </a:endParaRPr>
          </a:p>
          <a:p>
            <a:r>
              <a:rPr lang="en-US" sz="1200">
                <a:solidFill>
                  <a:schemeClr val="bg2">
                    <a:lumMod val="50000"/>
                  </a:schemeClr>
                </a:solidFill>
                <a:hlinkClick r:id="rId3">
                  <a:extLst>
                    <a:ext uri="{A12FA001-AC4F-418D-AE19-62706E023703}">
                      <ahyp:hlinkClr xmlns:ahyp="http://schemas.microsoft.com/office/drawing/2018/hyperlinkcolor" val="tx"/>
                    </a:ext>
                  </a:extLst>
                </a:hlinkClick>
              </a:rPr>
              <a:t>Informing versus nudging in environmental policy. </a:t>
            </a:r>
            <a:r>
              <a:rPr lang="en-US" sz="1200">
                <a:solidFill>
                  <a:schemeClr val="bg2">
                    <a:lumMod val="50000"/>
                  </a:schemeClr>
                </a:solidFill>
              </a:rPr>
              <a:t>Journal of Consumer Policy.</a:t>
            </a:r>
            <a:endParaRPr lang="en-US" sz="1200">
              <a:solidFill>
                <a:schemeClr val="bg2">
                  <a:lumMod val="50000"/>
                </a:schemeClr>
              </a:solidFill>
              <a:cs typeface="Calibri"/>
            </a:endParaRPr>
          </a:p>
          <a:p>
            <a:r>
              <a:rPr lang="en-US" sz="1200">
                <a:solidFill>
                  <a:schemeClr val="bg2">
                    <a:lumMod val="50000"/>
                  </a:schemeClr>
                </a:solidFill>
                <a:hlinkClick r:id="rId4">
                  <a:extLst>
                    <a:ext uri="{A12FA001-AC4F-418D-AE19-62706E023703}">
                      <ahyp:hlinkClr xmlns:ahyp="http://schemas.microsoft.com/office/drawing/2018/hyperlinkcolor" val="tx"/>
                    </a:ext>
                  </a:extLst>
                </a:hlinkClick>
              </a:rPr>
              <a:t>A Menu for Change: Using </a:t>
            </a:r>
            <a:r>
              <a:rPr lang="en-US" sz="1200" err="1">
                <a:solidFill>
                  <a:schemeClr val="bg2">
                    <a:lumMod val="50000"/>
                  </a:schemeClr>
                </a:solidFill>
                <a:hlinkClick r:id="rId4">
                  <a:extLst>
                    <a:ext uri="{A12FA001-AC4F-418D-AE19-62706E023703}">
                      <ahyp:hlinkClr xmlns:ahyp="http://schemas.microsoft.com/office/drawing/2018/hyperlinkcolor" val="tx"/>
                    </a:ext>
                  </a:extLst>
                </a:hlinkClick>
              </a:rPr>
              <a:t>behavioural</a:t>
            </a:r>
            <a:r>
              <a:rPr lang="en-US" sz="1200">
                <a:solidFill>
                  <a:schemeClr val="bg2">
                    <a:lumMod val="50000"/>
                  </a:schemeClr>
                </a:solidFill>
                <a:hlinkClick r:id="rId4">
                  <a:extLst>
                    <a:ext uri="{A12FA001-AC4F-418D-AE19-62706E023703}">
                      <ahyp:hlinkClr xmlns:ahyp="http://schemas.microsoft.com/office/drawing/2018/hyperlinkcolor" val="tx"/>
                    </a:ext>
                  </a:extLst>
                </a:hlinkClick>
              </a:rPr>
              <a:t> science to promote sustainable diets around the world. </a:t>
            </a:r>
            <a:r>
              <a:rPr lang="en-US" sz="1200" err="1">
                <a:solidFill>
                  <a:schemeClr val="bg2">
                    <a:lumMod val="50000"/>
                  </a:schemeClr>
                </a:solidFill>
              </a:rPr>
              <a:t>Behavioural</a:t>
            </a:r>
            <a:r>
              <a:rPr lang="en-US" sz="1200">
                <a:solidFill>
                  <a:schemeClr val="bg2">
                    <a:lumMod val="50000"/>
                  </a:schemeClr>
                </a:solidFill>
              </a:rPr>
              <a:t> Insights Team (BIT).</a:t>
            </a:r>
            <a:endParaRPr lang="en-US" sz="1200">
              <a:solidFill>
                <a:schemeClr val="bg2">
                  <a:lumMod val="50000"/>
                </a:schemeClr>
              </a:solidFill>
              <a:cs typeface="Calibri"/>
            </a:endParaRPr>
          </a:p>
        </p:txBody>
      </p:sp>
      <p:pic>
        <p:nvPicPr>
          <p:cNvPr id="12" name="Picture 11" descr="A menu cover with people and food&#10;&#10;Description automatically generated">
            <a:extLst>
              <a:ext uri="{FF2B5EF4-FFF2-40B4-BE49-F238E27FC236}">
                <a16:creationId xmlns:a16="http://schemas.microsoft.com/office/drawing/2014/main" id="{77C0D446-0C69-4618-9634-F153C0A142E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8200" y="1343846"/>
            <a:ext cx="3403386" cy="4812890"/>
          </a:xfrm>
          <a:prstGeom prst="rect">
            <a:avLst/>
          </a:prstGeom>
        </p:spPr>
      </p:pic>
      <p:sp>
        <p:nvSpPr>
          <p:cNvPr id="3" name="Slide Number Placeholder 2"/>
          <p:cNvSpPr>
            <a:spLocks noGrp="1"/>
          </p:cNvSpPr>
          <p:nvPr>
            <p:ph type="sldNum" sz="quarter" idx="12"/>
          </p:nvPr>
        </p:nvSpPr>
        <p:spPr/>
        <p:txBody>
          <a:bodyPr/>
          <a:lstStyle/>
          <a:p>
            <a:fld id="{B240F673-AB74-4F46-8E08-B12C54C3A72A}" type="slidenum">
              <a:rPr lang="en-US" smtClean="0"/>
              <a:t>11</a:t>
            </a:fld>
            <a:endParaRPr lang="en-US"/>
          </a:p>
        </p:txBody>
      </p:sp>
    </p:spTree>
    <p:extLst>
      <p:ext uri="{BB962C8B-B14F-4D97-AF65-F5344CB8AC3E}">
        <p14:creationId xmlns:p14="http://schemas.microsoft.com/office/powerpoint/2010/main" val="2963295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6A8F-DC5C-4964-A0C1-2999E4F7BE1B}"/>
              </a:ext>
            </a:extLst>
          </p:cNvPr>
          <p:cNvSpPr>
            <a:spLocks noGrp="1"/>
          </p:cNvSpPr>
          <p:nvPr>
            <p:ph type="title"/>
          </p:nvPr>
        </p:nvSpPr>
        <p:spPr>
          <a:xfrm>
            <a:off x="774032" y="516667"/>
            <a:ext cx="8141368" cy="762000"/>
          </a:xfrm>
        </p:spPr>
        <p:txBody>
          <a:bodyPr>
            <a:normAutofit/>
          </a:bodyPr>
          <a:lstStyle/>
          <a:p>
            <a:pPr algn="l"/>
            <a:r>
              <a:rPr lang="en-US" sz="3600"/>
              <a:t>Value to be created and shared…</a:t>
            </a:r>
          </a:p>
        </p:txBody>
      </p:sp>
      <p:pic>
        <p:nvPicPr>
          <p:cNvPr id="5" name="Content Placeholder 4" descr="A cover of a book&#10;&#10;Description automatically generated">
            <a:extLst>
              <a:ext uri="{FF2B5EF4-FFF2-40B4-BE49-F238E27FC236}">
                <a16:creationId xmlns:a16="http://schemas.microsoft.com/office/drawing/2014/main" id="{85BC9157-2974-473D-9FB3-7B9EC8B0F40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057214" y="1933780"/>
            <a:ext cx="3077004" cy="4351338"/>
          </a:xfrm>
          <a:ln w="28575">
            <a:solidFill>
              <a:schemeClr val="accent6">
                <a:lumMod val="40000"/>
                <a:lumOff val="60000"/>
              </a:schemeClr>
            </a:solidFill>
          </a:ln>
        </p:spPr>
      </p:pic>
      <p:sp>
        <p:nvSpPr>
          <p:cNvPr id="7" name="TextBox 6">
            <a:extLst>
              <a:ext uri="{FF2B5EF4-FFF2-40B4-BE49-F238E27FC236}">
                <a16:creationId xmlns:a16="http://schemas.microsoft.com/office/drawing/2014/main" id="{BAF79451-3712-4D1A-AB79-C57F68507EC3}"/>
              </a:ext>
            </a:extLst>
          </p:cNvPr>
          <p:cNvSpPr txBox="1"/>
          <p:nvPr/>
        </p:nvSpPr>
        <p:spPr>
          <a:xfrm>
            <a:off x="4729317" y="1843950"/>
            <a:ext cx="6528618" cy="4216539"/>
          </a:xfrm>
          <a:prstGeom prst="rect">
            <a:avLst/>
          </a:prstGeom>
          <a:noFill/>
        </p:spPr>
        <p:txBody>
          <a:bodyPr wrap="square" lIns="91440" tIns="45720" rIns="91440" bIns="45720" anchor="t">
            <a:spAutoFit/>
          </a:bodyPr>
          <a:lstStyle/>
          <a:p>
            <a:r>
              <a:rPr lang="en-US" sz="3200"/>
              <a:t>“The net benefits of achieving a food system transformation are worth 5 to 10 trillion USD a year, equivalent to between 4 and 8 percent of global GDP in 2020.”</a:t>
            </a:r>
          </a:p>
          <a:p>
            <a:endParaRPr lang="en-US" sz="3200"/>
          </a:p>
          <a:p>
            <a:endParaRPr lang="en-US" sz="3200">
              <a:solidFill>
                <a:srgbClr val="000000"/>
              </a:solidFill>
            </a:endParaRPr>
          </a:p>
          <a:p>
            <a:endParaRPr lang="en-US" sz="3200">
              <a:solidFill>
                <a:srgbClr val="000000"/>
              </a:solidFill>
            </a:endParaRPr>
          </a:p>
          <a:p>
            <a:r>
              <a:rPr lang="en-US" sz="1200">
                <a:solidFill>
                  <a:schemeClr val="bg2">
                    <a:lumMod val="50000"/>
                  </a:schemeClr>
                </a:solidFill>
              </a:rPr>
              <a:t>Source: </a:t>
            </a:r>
            <a:r>
              <a:rPr lang="en-US" sz="1200">
                <a:solidFill>
                  <a:schemeClr val="bg2">
                    <a:lumMod val="50000"/>
                  </a:schemeClr>
                </a:solidFill>
                <a:hlinkClick r:id="rId3">
                  <a:extLst>
                    <a:ext uri="{A12FA001-AC4F-418D-AE19-62706E023703}">
                      <ahyp:hlinkClr xmlns:ahyp="http://schemas.microsoft.com/office/drawing/2018/hyperlinkcolor" val="tx"/>
                    </a:ext>
                  </a:extLst>
                </a:hlinkClick>
              </a:rPr>
              <a:t>The Economics of the Food System Transformation</a:t>
            </a:r>
            <a:r>
              <a:rPr lang="en-US" sz="1200">
                <a:solidFill>
                  <a:schemeClr val="bg2">
                    <a:lumMod val="50000"/>
                  </a:schemeClr>
                </a:solidFill>
              </a:rPr>
              <a:t>, Food System Economics Commission. </a:t>
            </a:r>
            <a:endParaRPr lang="en-US" sz="1200">
              <a:solidFill>
                <a:schemeClr val="bg2">
                  <a:lumMod val="50000"/>
                </a:schemeClr>
              </a:solidFill>
              <a:cs typeface="Calibri"/>
            </a:endParaRPr>
          </a:p>
        </p:txBody>
      </p:sp>
      <p:sp>
        <p:nvSpPr>
          <p:cNvPr id="3" name="Slide Number Placeholder 2"/>
          <p:cNvSpPr>
            <a:spLocks noGrp="1"/>
          </p:cNvSpPr>
          <p:nvPr>
            <p:ph type="sldNum" sz="quarter" idx="12"/>
          </p:nvPr>
        </p:nvSpPr>
        <p:spPr/>
        <p:txBody>
          <a:bodyPr/>
          <a:lstStyle/>
          <a:p>
            <a:fld id="{B240F673-AB74-4F46-8E08-B12C54C3A72A}" type="slidenum">
              <a:rPr lang="en-US" smtClean="0"/>
              <a:t>12</a:t>
            </a:fld>
            <a:endParaRPr lang="en-US"/>
          </a:p>
        </p:txBody>
      </p:sp>
    </p:spTree>
    <p:extLst>
      <p:ext uri="{BB962C8B-B14F-4D97-AF65-F5344CB8AC3E}">
        <p14:creationId xmlns:p14="http://schemas.microsoft.com/office/powerpoint/2010/main" val="2707767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1A29-DA26-B240-B125-A672D65B7AEC}"/>
              </a:ext>
            </a:extLst>
          </p:cNvPr>
          <p:cNvSpPr>
            <a:spLocks noGrp="1"/>
          </p:cNvSpPr>
          <p:nvPr>
            <p:ph type="ctrTitle"/>
          </p:nvPr>
        </p:nvSpPr>
        <p:spPr>
          <a:xfrm>
            <a:off x="6817100" y="617921"/>
            <a:ext cx="4743775" cy="3988585"/>
          </a:xfrm>
        </p:spPr>
        <p:txBody>
          <a:bodyPr anchor="ctr">
            <a:normAutofit/>
          </a:bodyPr>
          <a:lstStyle/>
          <a:p>
            <a:pPr algn="l"/>
            <a:r>
              <a:rPr lang="en-US" sz="3600"/>
              <a:t>The Metabolic Matrix: A scientific framework that supports metabolic health &amp; nutrition in multiple sectors, including healthcare</a:t>
            </a:r>
          </a:p>
        </p:txBody>
      </p:sp>
      <p:sp>
        <p:nvSpPr>
          <p:cNvPr id="3" name="Subtitle 2">
            <a:extLst>
              <a:ext uri="{FF2B5EF4-FFF2-40B4-BE49-F238E27FC236}">
                <a16:creationId xmlns:a16="http://schemas.microsoft.com/office/drawing/2014/main" id="{84A4A6B7-512F-E841-8D7B-6A6850FD5807}"/>
              </a:ext>
            </a:extLst>
          </p:cNvPr>
          <p:cNvSpPr>
            <a:spLocks noGrp="1"/>
          </p:cNvSpPr>
          <p:nvPr>
            <p:ph type="subTitle" idx="1"/>
          </p:nvPr>
        </p:nvSpPr>
        <p:spPr>
          <a:xfrm>
            <a:off x="6813992" y="4856231"/>
            <a:ext cx="4748125" cy="1613579"/>
          </a:xfrm>
        </p:spPr>
        <p:txBody>
          <a:bodyPr anchor="ctr">
            <a:noAutofit/>
          </a:bodyPr>
          <a:lstStyle/>
          <a:p>
            <a:pPr algn="l"/>
            <a:r>
              <a:rPr lang="en-US" sz="1600"/>
              <a:t>A weak focus on metabolism has limited nutrition science as well as the food and beverage industry while chronic, diet related, disease climbs out of control. </a:t>
            </a:r>
            <a:endParaRPr lang="en-US" sz="1600">
              <a:cs typeface="Calibri"/>
            </a:endParaRPr>
          </a:p>
          <a:p>
            <a:pPr algn="l"/>
            <a:r>
              <a:rPr lang="en-US" sz="1600"/>
              <a:t>A science-based approach to reengineering foods and beverages has the potential to transform our metabolic health.</a:t>
            </a:r>
            <a:endParaRPr lang="en-US" sz="1600">
              <a:cs typeface="Calibri"/>
            </a:endParaRPr>
          </a:p>
        </p:txBody>
      </p:sp>
      <p:pic>
        <p:nvPicPr>
          <p:cNvPr id="6" name="Picture 5" descr="A diagram of a diagram&#10;&#10;Description automatically generated">
            <a:extLst>
              <a:ext uri="{FF2B5EF4-FFF2-40B4-BE49-F238E27FC236}">
                <a16:creationId xmlns:a16="http://schemas.microsoft.com/office/drawing/2014/main" id="{ED3A1ECC-03D0-4338-9E0B-1946089AE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858" y="481071"/>
            <a:ext cx="4262284" cy="4262284"/>
          </a:xfrm>
          <a:prstGeom prst="rect">
            <a:avLst/>
          </a:prstGeom>
        </p:spPr>
      </p:pic>
      <p:sp>
        <p:nvSpPr>
          <p:cNvPr id="18" name="TextBox 17">
            <a:extLst>
              <a:ext uri="{FF2B5EF4-FFF2-40B4-BE49-F238E27FC236}">
                <a16:creationId xmlns:a16="http://schemas.microsoft.com/office/drawing/2014/main" id="{7FC4F129-9AE4-40C6-9BFE-6C878CA9DF4B}"/>
              </a:ext>
            </a:extLst>
          </p:cNvPr>
          <p:cNvSpPr txBox="1"/>
          <p:nvPr/>
        </p:nvSpPr>
        <p:spPr>
          <a:xfrm>
            <a:off x="871664" y="4851843"/>
            <a:ext cx="4352672" cy="1477328"/>
          </a:xfrm>
          <a:prstGeom prst="rect">
            <a:avLst/>
          </a:prstGeom>
          <a:noFill/>
        </p:spPr>
        <p:txBody>
          <a:bodyPr wrap="square" lIns="91440" tIns="45720" rIns="91440" bIns="45720" anchor="t">
            <a:spAutoFit/>
          </a:bodyPr>
          <a:lstStyle/>
          <a:p>
            <a:pPr algn="ctr" fontAlgn="base"/>
            <a:r>
              <a:rPr lang="en-US" sz="1400" b="1" i="0">
                <a:solidFill>
                  <a:srgbClr val="333333"/>
                </a:solidFill>
                <a:effectLst/>
                <a:latin typeface="Barlow" panose="00000500000000000000" pitchFamily="2" charset="0"/>
              </a:rPr>
              <a:t>Catalyzing Science to Action for Transformation and Resilience Across the Lifespan</a:t>
            </a:r>
          </a:p>
          <a:p>
            <a:pPr fontAlgn="base"/>
            <a:endParaRPr lang="en-US" sz="1400">
              <a:solidFill>
                <a:schemeClr val="bg1">
                  <a:lumMod val="50000"/>
                </a:schemeClr>
              </a:solidFill>
              <a:cs typeface="Calibri"/>
            </a:endParaRPr>
          </a:p>
          <a:p>
            <a:r>
              <a:rPr lang="en-US" sz="1200">
                <a:solidFill>
                  <a:schemeClr val="bg1">
                    <a:lumMod val="50000"/>
                  </a:schemeClr>
                </a:solidFill>
              </a:rPr>
              <a:t>Inspired by the metabolic matrix model, Swedish Healthcare system supporting over 100,000 health care providers, including management of Kuwait Hospital has offered three international CME symposiums on metabolic health and nutrition.</a:t>
            </a:r>
            <a:endParaRPr lang="en-US" sz="1200">
              <a:solidFill>
                <a:schemeClr val="bg1">
                  <a:lumMod val="50000"/>
                </a:schemeClr>
              </a:solidFill>
              <a:cs typeface="Calibri"/>
            </a:endParaRPr>
          </a:p>
        </p:txBody>
      </p:sp>
    </p:spTree>
    <p:extLst>
      <p:ext uri="{BB962C8B-B14F-4D97-AF65-F5344CB8AC3E}">
        <p14:creationId xmlns:p14="http://schemas.microsoft.com/office/powerpoint/2010/main" val="1533121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44B3-3104-4C99-8A2D-F2A02E28A11A}"/>
              </a:ext>
            </a:extLst>
          </p:cNvPr>
          <p:cNvSpPr>
            <a:spLocks noGrp="1"/>
          </p:cNvSpPr>
          <p:nvPr>
            <p:ph type="title"/>
          </p:nvPr>
        </p:nvSpPr>
        <p:spPr>
          <a:xfrm>
            <a:off x="838200" y="365125"/>
            <a:ext cx="5739581" cy="1325563"/>
          </a:xfrm>
        </p:spPr>
        <p:txBody>
          <a:bodyPr>
            <a:normAutofit fontScale="90000"/>
          </a:bodyPr>
          <a:lstStyle/>
          <a:p>
            <a:pPr algn="l"/>
            <a:r>
              <a:rPr lang="en-US" sz="3600"/>
              <a:t>Peer Reviewed Methods Paper </a:t>
            </a:r>
            <a:br>
              <a:rPr lang="en-US" sz="3600"/>
            </a:br>
            <a:r>
              <a:rPr lang="en-US" sz="3600"/>
              <a:t>Frontiers in Nutrition</a:t>
            </a:r>
          </a:p>
        </p:txBody>
      </p:sp>
      <p:pic>
        <p:nvPicPr>
          <p:cNvPr id="5" name="Content Placeholder 4" descr="A black background with text and colorful cubes&#10;&#10;Description automatically generated">
            <a:extLst>
              <a:ext uri="{FF2B5EF4-FFF2-40B4-BE49-F238E27FC236}">
                <a16:creationId xmlns:a16="http://schemas.microsoft.com/office/drawing/2014/main" id="{F8EE6FCD-D8D4-4482-96CC-4850F28EFA98}"/>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8523869" y="-97202"/>
            <a:ext cx="1787890" cy="1787890"/>
          </a:xfrm>
        </p:spPr>
      </p:pic>
      <p:pic>
        <p:nvPicPr>
          <p:cNvPr id="7" name="Picture 6" descr="A screenshot of a computer&#10;&#10;Description automatically generated">
            <a:hlinkClick r:id="rId4"/>
            <a:extLst>
              <a:ext uri="{FF2B5EF4-FFF2-40B4-BE49-F238E27FC236}">
                <a16:creationId xmlns:a16="http://schemas.microsoft.com/office/drawing/2014/main" id="{6B166399-0118-4356-8595-85B2F17E65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8219" y="1257280"/>
            <a:ext cx="4559190" cy="4881633"/>
          </a:xfrm>
          <a:prstGeom prst="rect">
            <a:avLst/>
          </a:prstGeom>
          <a:ln>
            <a:solidFill>
              <a:schemeClr val="tx1">
                <a:lumMod val="50000"/>
                <a:lumOff val="50000"/>
              </a:schemeClr>
            </a:solidFill>
          </a:ln>
          <a:effectLst>
            <a:softEdge rad="0"/>
          </a:effectLst>
        </p:spPr>
      </p:pic>
      <p:pic>
        <p:nvPicPr>
          <p:cNvPr id="9" name="Picture 8" descr="A close up of a circle&#10;&#10;Description automatically generated">
            <a:extLst>
              <a:ext uri="{FF2B5EF4-FFF2-40B4-BE49-F238E27FC236}">
                <a16:creationId xmlns:a16="http://schemas.microsoft.com/office/drawing/2014/main" id="{2DA77832-48F2-4D77-A58F-E12964675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100" y="4152717"/>
            <a:ext cx="1590919" cy="1529533"/>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69BBE1E4-2D2D-4B5D-8136-8D17BF61D1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4174" y="4152717"/>
            <a:ext cx="1141826" cy="1611541"/>
          </a:xfrm>
          <a:prstGeom prst="rect">
            <a:avLst/>
          </a:prstGeom>
        </p:spPr>
      </p:pic>
      <p:pic>
        <p:nvPicPr>
          <p:cNvPr id="13" name="Picture 12" descr="A close-up of numbers and a eye&#10;&#10;Description automatically generated">
            <a:extLst>
              <a:ext uri="{FF2B5EF4-FFF2-40B4-BE49-F238E27FC236}">
                <a16:creationId xmlns:a16="http://schemas.microsoft.com/office/drawing/2014/main" id="{BD1F850F-8300-4DB3-82B7-D3E7CDA86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554" y="4417025"/>
            <a:ext cx="1806162" cy="1000915"/>
          </a:xfrm>
          <a:prstGeom prst="rect">
            <a:avLst/>
          </a:prstGeom>
        </p:spPr>
      </p:pic>
      <p:sp>
        <p:nvSpPr>
          <p:cNvPr id="15" name="TextBox 14">
            <a:extLst>
              <a:ext uri="{FF2B5EF4-FFF2-40B4-BE49-F238E27FC236}">
                <a16:creationId xmlns:a16="http://schemas.microsoft.com/office/drawing/2014/main" id="{A4A2DC19-8110-4E09-88E4-B7155071497F}"/>
              </a:ext>
            </a:extLst>
          </p:cNvPr>
          <p:cNvSpPr txBox="1"/>
          <p:nvPr/>
        </p:nvSpPr>
        <p:spPr>
          <a:xfrm>
            <a:off x="838200" y="2046415"/>
            <a:ext cx="5533103" cy="1323439"/>
          </a:xfrm>
          <a:prstGeom prst="rect">
            <a:avLst/>
          </a:prstGeom>
          <a:noFill/>
        </p:spPr>
        <p:txBody>
          <a:bodyPr wrap="square">
            <a:spAutoFit/>
          </a:bodyPr>
          <a:lstStyle/>
          <a:p>
            <a:r>
              <a:rPr lang="en-US" sz="2000"/>
              <a:t>Metabolic Matrix Methods Paper is receiving more views than 98% of all other papers on the Frontiers in Nutrition platform and is in the top 5% of all research outputs scored by </a:t>
            </a:r>
            <a:r>
              <a:rPr lang="en-US" sz="2000" err="1"/>
              <a:t>Altmetric</a:t>
            </a:r>
            <a:r>
              <a:rPr lang="en-US" sz="2000"/>
              <a:t>.</a:t>
            </a:r>
          </a:p>
        </p:txBody>
      </p:sp>
      <p:sp>
        <p:nvSpPr>
          <p:cNvPr id="3" name="Slide Number Placeholder 2"/>
          <p:cNvSpPr>
            <a:spLocks noGrp="1"/>
          </p:cNvSpPr>
          <p:nvPr>
            <p:ph type="sldNum" sz="quarter" idx="12"/>
          </p:nvPr>
        </p:nvSpPr>
        <p:spPr/>
        <p:txBody>
          <a:bodyPr/>
          <a:lstStyle/>
          <a:p>
            <a:fld id="{B240F673-AB74-4F46-8E08-B12C54C3A72A}" type="slidenum">
              <a:rPr lang="en-US" smtClean="0"/>
              <a:t>14</a:t>
            </a:fld>
            <a:endParaRPr lang="en-US"/>
          </a:p>
        </p:txBody>
      </p:sp>
      <p:sp>
        <p:nvSpPr>
          <p:cNvPr id="4" name="TextBox 3">
            <a:extLst>
              <a:ext uri="{FF2B5EF4-FFF2-40B4-BE49-F238E27FC236}">
                <a16:creationId xmlns:a16="http://schemas.microsoft.com/office/drawing/2014/main" id="{8457B2D2-1EC2-43AF-B398-ABD9B9601238}"/>
              </a:ext>
            </a:extLst>
          </p:cNvPr>
          <p:cNvSpPr txBox="1"/>
          <p:nvPr/>
        </p:nvSpPr>
        <p:spPr>
          <a:xfrm>
            <a:off x="901083" y="6110172"/>
            <a:ext cx="5533103" cy="461665"/>
          </a:xfrm>
          <a:prstGeom prst="rect">
            <a:avLst/>
          </a:prstGeom>
          <a:noFill/>
        </p:spPr>
        <p:txBody>
          <a:bodyPr wrap="square" rtlCol="0">
            <a:spAutoFit/>
          </a:bodyPr>
          <a:lstStyle/>
          <a:p>
            <a:r>
              <a:rPr lang="en-US" sz="1200">
                <a:solidFill>
                  <a:schemeClr val="bg2">
                    <a:lumMod val="50000"/>
                  </a:schemeClr>
                </a:solidFill>
              </a:rPr>
              <a:t>Source: </a:t>
            </a:r>
            <a:r>
              <a:rPr lang="en-US" sz="1200">
                <a:solidFill>
                  <a:schemeClr val="bg2">
                    <a:lumMod val="50000"/>
                  </a:schemeClr>
                </a:solidFill>
                <a:hlinkClick r:id="rId4">
                  <a:extLst>
                    <a:ext uri="{A12FA001-AC4F-418D-AE19-62706E023703}">
                      <ahyp:hlinkClr xmlns:ahyp="http://schemas.microsoft.com/office/drawing/2018/hyperlinkcolor" val="tx"/>
                    </a:ext>
                  </a:extLst>
                </a:hlinkClick>
              </a:rPr>
              <a:t>The Metabolic Matrix: Re-engineering </a:t>
            </a:r>
            <a:r>
              <a:rPr lang="en-US" sz="1200" err="1">
                <a:solidFill>
                  <a:schemeClr val="bg2">
                    <a:lumMod val="50000"/>
                  </a:schemeClr>
                </a:solidFill>
                <a:hlinkClick r:id="rId4">
                  <a:extLst>
                    <a:ext uri="{A12FA001-AC4F-418D-AE19-62706E023703}">
                      <ahyp:hlinkClr xmlns:ahyp="http://schemas.microsoft.com/office/drawing/2018/hyperlinkcolor" val="tx"/>
                    </a:ext>
                  </a:extLst>
                </a:hlinkClick>
              </a:rPr>
              <a:t>ultraprocessed</a:t>
            </a:r>
            <a:r>
              <a:rPr lang="en-US" sz="1200">
                <a:solidFill>
                  <a:schemeClr val="bg2">
                    <a:lumMod val="50000"/>
                  </a:schemeClr>
                </a:solidFill>
                <a:hlinkClick r:id="rId4">
                  <a:extLst>
                    <a:ext uri="{A12FA001-AC4F-418D-AE19-62706E023703}">
                      <ahyp:hlinkClr xmlns:ahyp="http://schemas.microsoft.com/office/drawing/2018/hyperlinkcolor" val="tx"/>
                    </a:ext>
                  </a:extLst>
                </a:hlinkClick>
              </a:rPr>
              <a:t> foods to feed the gut, protect the liver, and support the Brain</a:t>
            </a:r>
            <a:r>
              <a:rPr lang="en-US" sz="1200">
                <a:solidFill>
                  <a:schemeClr val="bg2">
                    <a:lumMod val="50000"/>
                  </a:schemeClr>
                </a:solidFill>
              </a:rPr>
              <a:t>. Frontiers in Nutrition.</a:t>
            </a:r>
          </a:p>
        </p:txBody>
      </p:sp>
    </p:spTree>
    <p:extLst>
      <p:ext uri="{BB962C8B-B14F-4D97-AF65-F5344CB8AC3E}">
        <p14:creationId xmlns:p14="http://schemas.microsoft.com/office/powerpoint/2010/main" val="1043445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7886D-DFB5-4CEA-A42E-C2FDDA29A3B5}"/>
              </a:ext>
            </a:extLst>
          </p:cNvPr>
          <p:cNvSpPr>
            <a:spLocks noGrp="1"/>
          </p:cNvSpPr>
          <p:nvPr>
            <p:ph type="title"/>
          </p:nvPr>
        </p:nvSpPr>
        <p:spPr>
          <a:xfrm>
            <a:off x="6297349" y="555803"/>
            <a:ext cx="5563137" cy="1708243"/>
          </a:xfrm>
        </p:spPr>
        <p:txBody>
          <a:bodyPr anchor="ctr">
            <a:normAutofit fontScale="90000"/>
          </a:bodyPr>
          <a:lstStyle/>
          <a:p>
            <a:pPr algn="l"/>
            <a:r>
              <a:rPr lang="en-US" sz="3600"/>
              <a:t>Metabolic Matrix and the Gears of Food System Change</a:t>
            </a:r>
          </a:p>
        </p:txBody>
      </p:sp>
      <p:sp>
        <p:nvSpPr>
          <p:cNvPr id="3" name="Content Placeholder 2">
            <a:extLst>
              <a:ext uri="{FF2B5EF4-FFF2-40B4-BE49-F238E27FC236}">
                <a16:creationId xmlns:a16="http://schemas.microsoft.com/office/drawing/2014/main" id="{9FD92267-FE52-41B6-B78C-281801E90818}"/>
              </a:ext>
            </a:extLst>
          </p:cNvPr>
          <p:cNvSpPr>
            <a:spLocks noGrp="1"/>
          </p:cNvSpPr>
          <p:nvPr>
            <p:ph idx="1"/>
          </p:nvPr>
        </p:nvSpPr>
        <p:spPr>
          <a:xfrm>
            <a:off x="6580093" y="2264046"/>
            <a:ext cx="4997651" cy="3769835"/>
          </a:xfrm>
        </p:spPr>
        <p:txBody>
          <a:bodyPr anchor="ctr">
            <a:normAutofit/>
          </a:bodyPr>
          <a:lstStyle/>
          <a:p>
            <a:pPr>
              <a:spcBef>
                <a:spcPts val="0"/>
              </a:spcBef>
              <a:spcAft>
                <a:spcPts val="600"/>
              </a:spcAft>
              <a:defRPr/>
            </a:pPr>
            <a:r>
              <a:rPr lang="en-US" sz="2000"/>
              <a:t>Pandemics and Econometrics</a:t>
            </a:r>
          </a:p>
          <a:p>
            <a:pPr>
              <a:spcBef>
                <a:spcPts val="0"/>
              </a:spcBef>
              <a:spcAft>
                <a:spcPts val="600"/>
              </a:spcAft>
              <a:defRPr/>
            </a:pPr>
            <a:r>
              <a:rPr lang="en-US" sz="2000"/>
              <a:t>Sustainable Nutrition</a:t>
            </a:r>
          </a:p>
          <a:p>
            <a:pPr>
              <a:spcBef>
                <a:spcPts val="0"/>
              </a:spcBef>
              <a:spcAft>
                <a:spcPts val="600"/>
              </a:spcAft>
              <a:defRPr/>
            </a:pPr>
            <a:r>
              <a:rPr lang="en-US" sz="2000"/>
              <a:t>Science of Metabolic Health &amp; Nutrition</a:t>
            </a:r>
          </a:p>
          <a:p>
            <a:pPr>
              <a:spcBef>
                <a:spcPts val="0"/>
              </a:spcBef>
              <a:spcAft>
                <a:spcPts val="600"/>
              </a:spcAft>
              <a:defRPr/>
            </a:pPr>
            <a:r>
              <a:rPr lang="en-US" sz="2000"/>
              <a:t>Strategic Intelligence &amp; Tactical Readiness</a:t>
            </a:r>
          </a:p>
          <a:p>
            <a:pPr>
              <a:spcBef>
                <a:spcPts val="0"/>
              </a:spcBef>
              <a:spcAft>
                <a:spcPts val="600"/>
              </a:spcAft>
              <a:defRPr/>
            </a:pPr>
            <a:r>
              <a:rPr lang="en-US" sz="2000"/>
              <a:t>Reengineering – Systems Approach</a:t>
            </a:r>
          </a:p>
          <a:p>
            <a:pPr>
              <a:spcBef>
                <a:spcPts val="0"/>
              </a:spcBef>
              <a:spcAft>
                <a:spcPts val="600"/>
              </a:spcAft>
              <a:defRPr/>
            </a:pPr>
            <a:r>
              <a:rPr lang="en-US" sz="2000"/>
              <a:t>Data Driven Development &amp; Accelerated Innovation</a:t>
            </a:r>
          </a:p>
          <a:p>
            <a:pPr>
              <a:spcBef>
                <a:spcPts val="0"/>
              </a:spcBef>
              <a:spcAft>
                <a:spcPts val="600"/>
              </a:spcAft>
              <a:defRPr/>
            </a:pPr>
            <a:r>
              <a:rPr lang="en-US" sz="2000"/>
              <a:t>Multi-Sectoral Engagement &amp; Collaboration</a:t>
            </a:r>
          </a:p>
          <a:p>
            <a:pPr>
              <a:spcBef>
                <a:spcPts val="0"/>
              </a:spcBef>
              <a:spcAft>
                <a:spcPts val="600"/>
              </a:spcAft>
              <a:defRPr/>
            </a:pPr>
            <a:r>
              <a:rPr lang="en-US" sz="2000"/>
              <a:t>Business Evolution &amp; Scalability</a:t>
            </a:r>
          </a:p>
        </p:txBody>
      </p:sp>
      <p:pic>
        <p:nvPicPr>
          <p:cNvPr id="9" name="Picture 8" descr="A diagram of a company's process&#10;&#10;Description automatically generated">
            <a:extLst>
              <a:ext uri="{FF2B5EF4-FFF2-40B4-BE49-F238E27FC236}">
                <a16:creationId xmlns:a16="http://schemas.microsoft.com/office/drawing/2014/main" id="{2FD8EF06-3401-4DBC-8100-E1EA64CC4C86}"/>
              </a:ext>
            </a:extLst>
          </p:cNvPr>
          <p:cNvPicPr>
            <a:picLocks noChangeAspect="1"/>
          </p:cNvPicPr>
          <p:nvPr/>
        </p:nvPicPr>
        <p:blipFill rotWithShape="1">
          <a:blip r:embed="rId3">
            <a:extLst>
              <a:ext uri="{28A0092B-C50C-407E-A947-70E740481C1C}">
                <a14:useLocalDpi xmlns:a14="http://schemas.microsoft.com/office/drawing/2010/main" val="0"/>
              </a:ext>
            </a:extLst>
          </a:blip>
          <a:srcRect l="14310" r="13524"/>
          <a:stretch/>
        </p:blipFill>
        <p:spPr>
          <a:xfrm>
            <a:off x="783832" y="617921"/>
            <a:ext cx="4571950" cy="4482243"/>
          </a:xfrm>
          <a:prstGeom prst="rect">
            <a:avLst/>
          </a:prstGeom>
        </p:spPr>
      </p:pic>
      <p:sp>
        <p:nvSpPr>
          <p:cNvPr id="13" name="TextBox 12">
            <a:extLst>
              <a:ext uri="{FF2B5EF4-FFF2-40B4-BE49-F238E27FC236}">
                <a16:creationId xmlns:a16="http://schemas.microsoft.com/office/drawing/2014/main" id="{B8726F9F-69B6-4841-A926-C803B1C19D1A}"/>
              </a:ext>
            </a:extLst>
          </p:cNvPr>
          <p:cNvSpPr txBox="1"/>
          <p:nvPr/>
        </p:nvSpPr>
        <p:spPr>
          <a:xfrm>
            <a:off x="761368" y="5811286"/>
            <a:ext cx="4616878" cy="445190"/>
          </a:xfrm>
          <a:prstGeom prst="rect">
            <a:avLst/>
          </a:prstGeom>
          <a:solidFill>
            <a:schemeClr val="bg1"/>
          </a:solidFill>
          <a:ln>
            <a:noFill/>
          </a:ln>
        </p:spPr>
        <p:txBody>
          <a:bodyPr wrap="square" lIns="91440" tIns="45720" rIns="91440" bIns="45720" anchor="t">
            <a:noAutofit/>
          </a:bodyPr>
          <a:lstStyle/>
          <a:p>
            <a:pPr>
              <a:spcAft>
                <a:spcPts val="600"/>
              </a:spcAft>
            </a:pPr>
            <a:r>
              <a:rPr lang="en-US" sz="1200" b="1">
                <a:solidFill>
                  <a:srgbClr val="938953"/>
                </a:solidFill>
              </a:rPr>
              <a:t>Source:</a:t>
            </a:r>
            <a:r>
              <a:rPr lang="en-US" sz="1200">
                <a:solidFill>
                  <a:srgbClr val="938953"/>
                </a:solidFill>
              </a:rPr>
              <a:t> </a:t>
            </a:r>
            <a:r>
              <a:rPr lang="en-US" sz="1200">
                <a:solidFill>
                  <a:srgbClr val="938953"/>
                </a:solidFill>
                <a:hlinkClick r:id="rId4">
                  <a:extLst>
                    <a:ext uri="{A12FA001-AC4F-418D-AE19-62706E023703}">
                      <ahyp:hlinkClr xmlns:ahyp="http://schemas.microsoft.com/office/drawing/2018/hyperlinkcolor" val="tx"/>
                    </a:ext>
                  </a:extLst>
                </a:hlinkClick>
              </a:rPr>
              <a:t>How the new future of nutrition puts holistic health first</a:t>
            </a:r>
            <a:r>
              <a:rPr lang="en-US" sz="1200">
                <a:solidFill>
                  <a:srgbClr val="938953"/>
                </a:solidFill>
              </a:rPr>
              <a:t>, </a:t>
            </a:r>
            <a:br>
              <a:rPr lang="en-US" sz="1200">
                <a:solidFill>
                  <a:srgbClr val="938953"/>
                </a:solidFill>
              </a:rPr>
            </a:br>
            <a:r>
              <a:rPr lang="en-US" sz="1200">
                <a:solidFill>
                  <a:srgbClr val="938953"/>
                </a:solidFill>
              </a:rPr>
              <a:t>World Economic Forum: </a:t>
            </a:r>
            <a:endParaRPr lang="en-US" sz="1200">
              <a:solidFill>
                <a:srgbClr val="938953"/>
              </a:solidFill>
              <a:cs typeface="Calibri"/>
            </a:endParaRPr>
          </a:p>
        </p:txBody>
      </p:sp>
      <p:sp>
        <p:nvSpPr>
          <p:cNvPr id="4" name="Slide Number Placeholder 3"/>
          <p:cNvSpPr>
            <a:spLocks noGrp="1"/>
          </p:cNvSpPr>
          <p:nvPr>
            <p:ph type="sldNum" sz="quarter" idx="12"/>
          </p:nvPr>
        </p:nvSpPr>
        <p:spPr/>
        <p:txBody>
          <a:bodyPr/>
          <a:lstStyle/>
          <a:p>
            <a:fld id="{B240F673-AB74-4F46-8E08-B12C54C3A72A}" type="slidenum">
              <a:rPr lang="en-US" smtClean="0"/>
              <a:t>15</a:t>
            </a:fld>
            <a:endParaRPr lang="en-US"/>
          </a:p>
        </p:txBody>
      </p:sp>
    </p:spTree>
    <p:extLst>
      <p:ext uri="{BB962C8B-B14F-4D97-AF65-F5344CB8AC3E}">
        <p14:creationId xmlns:p14="http://schemas.microsoft.com/office/powerpoint/2010/main" val="52461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E3A8-6084-4959-9867-D57505CD8458}"/>
              </a:ext>
            </a:extLst>
          </p:cNvPr>
          <p:cNvSpPr>
            <a:spLocks noGrp="1"/>
          </p:cNvSpPr>
          <p:nvPr>
            <p:ph type="title"/>
          </p:nvPr>
        </p:nvSpPr>
        <p:spPr>
          <a:xfrm>
            <a:off x="1323632" y="331397"/>
            <a:ext cx="4819650" cy="1325563"/>
          </a:xfrm>
        </p:spPr>
        <p:txBody>
          <a:bodyPr>
            <a:normAutofit/>
          </a:bodyPr>
          <a:lstStyle/>
          <a:p>
            <a:pPr algn="ctr"/>
            <a:r>
              <a:rPr lang="en-US" sz="3600"/>
              <a:t>Brain/Gut/Liver Axis</a:t>
            </a:r>
          </a:p>
        </p:txBody>
      </p:sp>
      <p:sp>
        <p:nvSpPr>
          <p:cNvPr id="20" name="TextBox 19">
            <a:extLst>
              <a:ext uri="{FF2B5EF4-FFF2-40B4-BE49-F238E27FC236}">
                <a16:creationId xmlns:a16="http://schemas.microsoft.com/office/drawing/2014/main" id="{4555DC25-1688-48D2-BA7F-F97F10437BB7}"/>
              </a:ext>
            </a:extLst>
          </p:cNvPr>
          <p:cNvSpPr txBox="1"/>
          <p:nvPr/>
        </p:nvSpPr>
        <p:spPr>
          <a:xfrm>
            <a:off x="7216877" y="612844"/>
            <a:ext cx="4265504" cy="5539978"/>
          </a:xfrm>
          <a:prstGeom prst="rect">
            <a:avLst/>
          </a:prstGeom>
          <a:noFill/>
        </p:spPr>
        <p:txBody>
          <a:bodyPr wrap="square" lIns="91440" tIns="45720" rIns="91440" bIns="45720" anchor="t">
            <a:spAutoFit/>
          </a:bodyPr>
          <a:lstStyle/>
          <a:p>
            <a:pPr algn="l" fontAlgn="base"/>
            <a:r>
              <a:rPr lang="en-US" b="1"/>
              <a:t>Why focus on these three organs?</a:t>
            </a:r>
          </a:p>
          <a:p>
            <a:pPr algn="l" fontAlgn="base"/>
            <a:endParaRPr lang="en-US"/>
          </a:p>
          <a:p>
            <a:pPr fontAlgn="base"/>
            <a:r>
              <a:rPr lang="en-US"/>
              <a:t>The gut-brain-liver axis involves complex interactions between three organs that play a vital role in metabolic health and increasingly draw scientific interest and research. </a:t>
            </a:r>
          </a:p>
          <a:p>
            <a:pPr fontAlgn="base"/>
            <a:endParaRPr lang="en-US">
              <a:cs typeface="Calibri"/>
            </a:endParaRPr>
          </a:p>
          <a:p>
            <a:pPr algn="l" fontAlgn="base"/>
            <a:r>
              <a:rPr lang="en-US"/>
              <a:t>Over the last two decades, researchers have achieved significant progress in exploring gut-brain-liver communication by better understanding its development process and expanding therapeutic options. </a:t>
            </a:r>
            <a:endParaRPr lang="en-US">
              <a:cs typeface="Calibri"/>
            </a:endParaRPr>
          </a:p>
          <a:p>
            <a:pPr algn="l" fontAlgn="base"/>
            <a:endParaRPr lang="en-US"/>
          </a:p>
          <a:p>
            <a:pPr algn="l" fontAlgn="base"/>
            <a:r>
              <a:rPr lang="en-US"/>
              <a:t>The three pillars of the Metabolic Matrix are </a:t>
            </a:r>
            <a:r>
              <a:rPr lang="en-US" i="1"/>
              <a:t>Support the Brain, Protect the Liver, and Feed the Gut.</a:t>
            </a:r>
            <a:endParaRPr lang="en-US" i="1">
              <a:cs typeface="Calibri"/>
            </a:endParaRPr>
          </a:p>
          <a:p>
            <a:pPr algn="l" fontAlgn="base"/>
            <a:endParaRPr lang="en-US"/>
          </a:p>
          <a:p>
            <a:pPr fontAlgn="base"/>
            <a:r>
              <a:rPr lang="en-US" sz="1200" b="1">
                <a:solidFill>
                  <a:schemeClr val="bg2">
                    <a:lumMod val="50000"/>
                  </a:schemeClr>
                </a:solidFill>
              </a:rPr>
              <a:t>Source: </a:t>
            </a:r>
            <a:r>
              <a:rPr lang="en-US" sz="1200">
                <a:solidFill>
                  <a:schemeClr val="bg2">
                    <a:lumMod val="50000"/>
                  </a:schemeClr>
                </a:solidFill>
                <a:hlinkClick r:id="rId3">
                  <a:extLst>
                    <a:ext uri="{A12FA001-AC4F-418D-AE19-62706E023703}">
                      <ahyp:hlinkClr xmlns:ahyp="http://schemas.microsoft.com/office/drawing/2018/hyperlinkcolor" val="tx"/>
                    </a:ext>
                  </a:extLst>
                </a:hlinkClick>
              </a:rPr>
              <a:t>https://metabolicmatrix.info/gut-brain-liver-axis/</a:t>
            </a:r>
            <a:r>
              <a:rPr lang="en-US" sz="1200">
                <a:solidFill>
                  <a:schemeClr val="bg2">
                    <a:lumMod val="50000"/>
                  </a:schemeClr>
                </a:solidFill>
              </a:rPr>
              <a:t> </a:t>
            </a:r>
            <a:endParaRPr lang="en-US" sz="1200">
              <a:solidFill>
                <a:schemeClr val="bg2">
                  <a:lumMod val="50000"/>
                </a:schemeClr>
              </a:solidFill>
              <a:cs typeface="Calibri"/>
            </a:endParaRPr>
          </a:p>
        </p:txBody>
      </p:sp>
      <p:pic>
        <p:nvPicPr>
          <p:cNvPr id="4" name="Picture 3" descr="A diagram of a brain and liver&#10;&#10;Description automatically generated">
            <a:extLst>
              <a:ext uri="{FF2B5EF4-FFF2-40B4-BE49-F238E27FC236}">
                <a16:creationId xmlns:a16="http://schemas.microsoft.com/office/drawing/2014/main" id="{60FC3220-DF72-4B89-9244-AAE753224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98" y="1632409"/>
            <a:ext cx="5917718" cy="3724681"/>
          </a:xfrm>
          <a:prstGeom prst="rect">
            <a:avLst/>
          </a:prstGeom>
        </p:spPr>
      </p:pic>
      <p:sp>
        <p:nvSpPr>
          <p:cNvPr id="8" name="TextBox 7">
            <a:extLst>
              <a:ext uri="{FF2B5EF4-FFF2-40B4-BE49-F238E27FC236}">
                <a16:creationId xmlns:a16="http://schemas.microsoft.com/office/drawing/2014/main" id="{3B161523-862D-4181-9E49-5D32738F5F83}"/>
              </a:ext>
            </a:extLst>
          </p:cNvPr>
          <p:cNvSpPr txBox="1"/>
          <p:nvPr/>
        </p:nvSpPr>
        <p:spPr>
          <a:xfrm>
            <a:off x="569998" y="5841303"/>
            <a:ext cx="6096000" cy="276999"/>
          </a:xfrm>
          <a:prstGeom prst="rect">
            <a:avLst/>
          </a:prstGeom>
          <a:noFill/>
        </p:spPr>
        <p:txBody>
          <a:bodyPr wrap="square" lIns="91440" tIns="45720" rIns="91440" bIns="45720" anchor="t">
            <a:spAutoFit/>
          </a:bodyPr>
          <a:lstStyle/>
          <a:p>
            <a:r>
              <a:rPr lang="en-US" sz="1200" b="1" i="0">
                <a:solidFill>
                  <a:schemeClr val="bg2">
                    <a:lumMod val="50000"/>
                  </a:schemeClr>
                </a:solidFill>
                <a:effectLst/>
                <a:latin typeface="Calibri"/>
                <a:cs typeface="Calibri"/>
              </a:rPr>
              <a:t>Source: </a:t>
            </a:r>
            <a:r>
              <a:rPr lang="en-US" sz="1200" i="0">
                <a:solidFill>
                  <a:schemeClr val="bg2">
                    <a:lumMod val="50000"/>
                  </a:schemeClr>
                </a:solidFill>
                <a:effectLst/>
                <a:latin typeface="Calibri"/>
                <a:cs typeface="Calibri"/>
                <a:hlinkClick r:id="rId5">
                  <a:extLst>
                    <a:ext uri="{A12FA001-AC4F-418D-AE19-62706E023703}">
                      <ahyp:hlinkClr xmlns:ahyp="http://schemas.microsoft.com/office/drawing/2018/hyperlinkcolor" val="tx"/>
                    </a:ext>
                  </a:extLst>
                </a:hlinkClick>
              </a:rPr>
              <a:t>Nutrition and the Gut-Liver-Brain Axis</a:t>
            </a:r>
            <a:r>
              <a:rPr lang="en-US" sz="1200" i="0">
                <a:solidFill>
                  <a:schemeClr val="bg2">
                    <a:lumMod val="50000"/>
                  </a:schemeClr>
                </a:solidFill>
                <a:effectLst/>
                <a:latin typeface="Calibri"/>
                <a:cs typeface="Calibri"/>
              </a:rPr>
              <a:t>, Current Hepatology Reports.</a:t>
            </a:r>
            <a:endParaRPr lang="en-US" sz="1200">
              <a:solidFill>
                <a:schemeClr val="bg2">
                  <a:lumMod val="50000"/>
                </a:schemeClr>
              </a:solidFill>
              <a:latin typeface="Calibri"/>
              <a:cs typeface="Calibri"/>
            </a:endParaRPr>
          </a:p>
        </p:txBody>
      </p:sp>
      <p:sp>
        <p:nvSpPr>
          <p:cNvPr id="3" name="Slide Number Placeholder 2"/>
          <p:cNvSpPr>
            <a:spLocks noGrp="1"/>
          </p:cNvSpPr>
          <p:nvPr>
            <p:ph type="sldNum" sz="quarter" idx="12"/>
          </p:nvPr>
        </p:nvSpPr>
        <p:spPr/>
        <p:txBody>
          <a:bodyPr/>
          <a:lstStyle/>
          <a:p>
            <a:fld id="{B240F673-AB74-4F46-8E08-B12C54C3A72A}" type="slidenum">
              <a:rPr lang="en-US" smtClean="0"/>
              <a:t>16</a:t>
            </a:fld>
            <a:endParaRPr lang="en-US"/>
          </a:p>
        </p:txBody>
      </p:sp>
    </p:spTree>
    <p:extLst>
      <p:ext uri="{BB962C8B-B14F-4D97-AF65-F5344CB8AC3E}">
        <p14:creationId xmlns:p14="http://schemas.microsoft.com/office/powerpoint/2010/main" val="83461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BE93-0B5B-444B-B8E5-2BF5F13F9FFF}"/>
              </a:ext>
            </a:extLst>
          </p:cNvPr>
          <p:cNvSpPr>
            <a:spLocks noGrp="1"/>
          </p:cNvSpPr>
          <p:nvPr>
            <p:ph type="title"/>
          </p:nvPr>
        </p:nvSpPr>
        <p:spPr>
          <a:xfrm>
            <a:off x="6816432" y="762001"/>
            <a:ext cx="4554680" cy="1708243"/>
          </a:xfrm>
        </p:spPr>
        <p:txBody>
          <a:bodyPr vert="horz" lIns="91440" tIns="45720" rIns="91440" bIns="45720" rtlCol="0" anchor="ctr">
            <a:normAutofit/>
          </a:bodyPr>
          <a:lstStyle/>
          <a:p>
            <a:pPr algn="l"/>
            <a:r>
              <a:rPr lang="en-US" sz="3600" kern="1200">
                <a:solidFill>
                  <a:schemeClr val="tx1"/>
                </a:solidFill>
                <a:latin typeface="+mj-lt"/>
                <a:ea typeface="+mj-ea"/>
                <a:cs typeface="+mj-cs"/>
              </a:rPr>
              <a:t>Feed the Gut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ADAEB8BF-5281-4CFF-8CC4-E95851DE5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67" y="1158500"/>
            <a:ext cx="4541003" cy="4541003"/>
          </a:xfrm>
          <a:prstGeom prst="rect">
            <a:avLst/>
          </a:prstGeom>
        </p:spPr>
      </p:pic>
      <p:sp>
        <p:nvSpPr>
          <p:cNvPr id="16" name="Content Placeholder 2">
            <a:extLst>
              <a:ext uri="{FF2B5EF4-FFF2-40B4-BE49-F238E27FC236}">
                <a16:creationId xmlns:a16="http://schemas.microsoft.com/office/drawing/2014/main" id="{CAAE85A0-E9B1-3447-BF5F-5F4CA81564BA}"/>
              </a:ext>
            </a:extLst>
          </p:cNvPr>
          <p:cNvSpPr txBox="1">
            <a:spLocks/>
          </p:cNvSpPr>
          <p:nvPr/>
        </p:nvSpPr>
        <p:spPr>
          <a:xfrm>
            <a:off x="6816432" y="2470244"/>
            <a:ext cx="4554680" cy="37698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b="0" i="0">
                <a:effectLst/>
              </a:rPr>
              <a:t>Feed the Gut</a:t>
            </a:r>
          </a:p>
          <a:p>
            <a:pPr fontAlgn="base"/>
            <a:r>
              <a:rPr lang="en-US" sz="2000" b="0" i="0">
                <a:effectLst/>
              </a:rPr>
              <a:t>Reduce processed carbohydrates</a:t>
            </a:r>
          </a:p>
          <a:p>
            <a:pPr fontAlgn="base"/>
            <a:r>
              <a:rPr lang="en-US" sz="2000" b="0" i="0">
                <a:effectLst/>
              </a:rPr>
              <a:t>Whole intact food (cellular) matrix</a:t>
            </a:r>
          </a:p>
          <a:p>
            <a:pPr fontAlgn="base"/>
            <a:r>
              <a:rPr lang="en-US" sz="2000" b="0" i="0">
                <a:effectLst/>
              </a:rPr>
              <a:t>Provide prebiotic nourishment </a:t>
            </a:r>
            <a:br>
              <a:rPr lang="en-US" sz="2000" b="0" i="0">
                <a:effectLst/>
              </a:rPr>
            </a:br>
            <a:r>
              <a:rPr lang="en-US" sz="2000" b="0" i="0">
                <a:effectLst/>
              </a:rPr>
              <a:t>(Soluble fiber &amp; Insoluble fiber)</a:t>
            </a:r>
          </a:p>
          <a:p>
            <a:pPr fontAlgn="base"/>
            <a:r>
              <a:rPr lang="en-US" sz="2000" b="0" i="0">
                <a:effectLst/>
              </a:rPr>
              <a:t>Replace probiotic nourishment </a:t>
            </a:r>
            <a:br>
              <a:rPr lang="en-US" sz="2000" b="0" i="0">
                <a:effectLst/>
              </a:rPr>
            </a:br>
            <a:r>
              <a:rPr lang="en-US" sz="2000" b="0" i="0">
                <a:effectLst/>
              </a:rPr>
              <a:t>(gut microbiota)</a:t>
            </a:r>
          </a:p>
        </p:txBody>
      </p:sp>
      <p:sp>
        <p:nvSpPr>
          <p:cNvPr id="3" name="Slide Number Placeholder 2"/>
          <p:cNvSpPr>
            <a:spLocks noGrp="1"/>
          </p:cNvSpPr>
          <p:nvPr>
            <p:ph type="sldNum" sz="quarter" idx="12"/>
          </p:nvPr>
        </p:nvSpPr>
        <p:spPr/>
        <p:txBody>
          <a:bodyPr/>
          <a:lstStyle/>
          <a:p>
            <a:fld id="{B240F673-AB74-4F46-8E08-B12C54C3A72A}" type="slidenum">
              <a:rPr lang="en-US" smtClean="0"/>
              <a:t>17</a:t>
            </a:fld>
            <a:endParaRPr lang="en-US"/>
          </a:p>
        </p:txBody>
      </p:sp>
    </p:spTree>
    <p:extLst>
      <p:ext uri="{BB962C8B-B14F-4D97-AF65-F5344CB8AC3E}">
        <p14:creationId xmlns:p14="http://schemas.microsoft.com/office/powerpoint/2010/main" val="4142621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BE93-0B5B-444B-B8E5-2BF5F13F9FFF}"/>
              </a:ext>
            </a:extLst>
          </p:cNvPr>
          <p:cNvSpPr>
            <a:spLocks noGrp="1"/>
          </p:cNvSpPr>
          <p:nvPr>
            <p:ph type="title"/>
          </p:nvPr>
        </p:nvSpPr>
        <p:spPr>
          <a:xfrm>
            <a:off x="6816432" y="762001"/>
            <a:ext cx="4554680" cy="1708243"/>
          </a:xfrm>
        </p:spPr>
        <p:txBody>
          <a:bodyPr vert="horz" lIns="91440" tIns="45720" rIns="91440" bIns="45720" rtlCol="0" anchor="ctr">
            <a:normAutofit/>
          </a:bodyPr>
          <a:lstStyle/>
          <a:p>
            <a:pPr algn="l"/>
            <a:r>
              <a:rPr lang="en-US" sz="3600" kern="1200">
                <a:solidFill>
                  <a:schemeClr val="tx1"/>
                </a:solidFill>
                <a:latin typeface="+mj-lt"/>
                <a:ea typeface="+mj-ea"/>
                <a:cs typeface="+mj-cs"/>
              </a:rPr>
              <a:t>Protect the Liver</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E33D1C1B-9F1C-4B46-A98C-901B117AB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67" y="1158500"/>
            <a:ext cx="4541003" cy="4541003"/>
          </a:xfrm>
          <a:prstGeom prst="rect">
            <a:avLst/>
          </a:prstGeom>
        </p:spPr>
      </p:pic>
      <p:sp>
        <p:nvSpPr>
          <p:cNvPr id="16" name="Content Placeholder 2">
            <a:extLst>
              <a:ext uri="{FF2B5EF4-FFF2-40B4-BE49-F238E27FC236}">
                <a16:creationId xmlns:a16="http://schemas.microsoft.com/office/drawing/2014/main" id="{CAAE85A0-E9B1-3447-BF5F-5F4CA81564BA}"/>
              </a:ext>
            </a:extLst>
          </p:cNvPr>
          <p:cNvSpPr txBox="1">
            <a:spLocks/>
          </p:cNvSpPr>
          <p:nvPr/>
        </p:nvSpPr>
        <p:spPr>
          <a:xfrm>
            <a:off x="6816432" y="2470244"/>
            <a:ext cx="4554680" cy="37698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a:t>Fructose reduction </a:t>
            </a:r>
          </a:p>
          <a:p>
            <a:pPr fontAlgn="base"/>
            <a:r>
              <a:rPr lang="en-US" sz="2000"/>
              <a:t>Reduce total sugar intake </a:t>
            </a:r>
          </a:p>
          <a:p>
            <a:pPr fontAlgn="base"/>
            <a:r>
              <a:rPr lang="en-US" sz="2000"/>
              <a:t>Appropriate hydration </a:t>
            </a:r>
          </a:p>
          <a:p>
            <a:pPr fontAlgn="base"/>
            <a:r>
              <a:rPr lang="en-US" sz="2000"/>
              <a:t>Reduce environmental toxins</a:t>
            </a:r>
          </a:p>
          <a:p>
            <a:pPr fontAlgn="base"/>
            <a:r>
              <a:rPr lang="en-US" sz="2000"/>
              <a:t>Reduce glycemic load</a:t>
            </a:r>
          </a:p>
        </p:txBody>
      </p:sp>
      <p:sp>
        <p:nvSpPr>
          <p:cNvPr id="3" name="Slide Number Placeholder 2"/>
          <p:cNvSpPr>
            <a:spLocks noGrp="1"/>
          </p:cNvSpPr>
          <p:nvPr>
            <p:ph type="sldNum" sz="quarter" idx="12"/>
          </p:nvPr>
        </p:nvSpPr>
        <p:spPr/>
        <p:txBody>
          <a:bodyPr/>
          <a:lstStyle/>
          <a:p>
            <a:fld id="{B240F673-AB74-4F46-8E08-B12C54C3A72A}" type="slidenum">
              <a:rPr lang="en-US" smtClean="0"/>
              <a:t>18</a:t>
            </a:fld>
            <a:endParaRPr lang="en-US"/>
          </a:p>
        </p:txBody>
      </p:sp>
    </p:spTree>
    <p:extLst>
      <p:ext uri="{BB962C8B-B14F-4D97-AF65-F5344CB8AC3E}">
        <p14:creationId xmlns:p14="http://schemas.microsoft.com/office/powerpoint/2010/main" val="155756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BE93-0B5B-444B-B8E5-2BF5F13F9FFF}"/>
              </a:ext>
            </a:extLst>
          </p:cNvPr>
          <p:cNvSpPr>
            <a:spLocks noGrp="1"/>
          </p:cNvSpPr>
          <p:nvPr>
            <p:ph type="title"/>
          </p:nvPr>
        </p:nvSpPr>
        <p:spPr>
          <a:xfrm>
            <a:off x="6816432" y="762001"/>
            <a:ext cx="4554680" cy="1708243"/>
          </a:xfrm>
        </p:spPr>
        <p:txBody>
          <a:bodyPr vert="horz" lIns="91440" tIns="45720" rIns="91440" bIns="45720" rtlCol="0" anchor="ctr">
            <a:normAutofit/>
          </a:bodyPr>
          <a:lstStyle/>
          <a:p>
            <a:pPr algn="l"/>
            <a:r>
              <a:rPr lang="en-US" sz="3600" kern="1200">
                <a:solidFill>
                  <a:schemeClr val="tx1"/>
                </a:solidFill>
                <a:latin typeface="+mj-lt"/>
                <a:ea typeface="+mj-ea"/>
                <a:cs typeface="+mj-cs"/>
              </a:rPr>
              <a:t>Support the Brain</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1B0A653D-6305-4269-B96E-798F0C616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367" y="1158500"/>
            <a:ext cx="4541003" cy="4541003"/>
          </a:xfrm>
          <a:prstGeom prst="rect">
            <a:avLst/>
          </a:prstGeom>
        </p:spPr>
      </p:pic>
      <p:sp>
        <p:nvSpPr>
          <p:cNvPr id="16" name="Content Placeholder 2">
            <a:extLst>
              <a:ext uri="{FF2B5EF4-FFF2-40B4-BE49-F238E27FC236}">
                <a16:creationId xmlns:a16="http://schemas.microsoft.com/office/drawing/2014/main" id="{CAAE85A0-E9B1-3447-BF5F-5F4CA81564BA}"/>
              </a:ext>
            </a:extLst>
          </p:cNvPr>
          <p:cNvSpPr txBox="1">
            <a:spLocks/>
          </p:cNvSpPr>
          <p:nvPr/>
        </p:nvSpPr>
        <p:spPr>
          <a:xfrm>
            <a:off x="6816432" y="2470244"/>
            <a:ext cx="4554680" cy="37698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a:t>Through nutrient-dense foods </a:t>
            </a:r>
          </a:p>
          <a:p>
            <a:pPr fontAlgn="base"/>
            <a:r>
              <a:rPr lang="en-US" sz="2000"/>
              <a:t>With healthy and brain-essential fats</a:t>
            </a:r>
          </a:p>
          <a:p>
            <a:pPr fontAlgn="base"/>
            <a:r>
              <a:rPr lang="en-US" sz="2000"/>
              <a:t>With healthy proteins providing sufficient and appropriate amino acids</a:t>
            </a:r>
          </a:p>
          <a:p>
            <a:pPr fontAlgn="base"/>
            <a:r>
              <a:rPr lang="en-US" sz="2000"/>
              <a:t>With “brain-selective” nutrients which help govern neurotransmitter function </a:t>
            </a:r>
          </a:p>
          <a:p>
            <a:endParaRPr lang="en-US" sz="2000"/>
          </a:p>
          <a:p>
            <a:endParaRPr lang="en-US" sz="2000"/>
          </a:p>
        </p:txBody>
      </p:sp>
      <p:sp>
        <p:nvSpPr>
          <p:cNvPr id="3" name="Slide Number Placeholder 2"/>
          <p:cNvSpPr>
            <a:spLocks noGrp="1"/>
          </p:cNvSpPr>
          <p:nvPr>
            <p:ph type="sldNum" sz="quarter" idx="12"/>
          </p:nvPr>
        </p:nvSpPr>
        <p:spPr/>
        <p:txBody>
          <a:bodyPr/>
          <a:lstStyle/>
          <a:p>
            <a:fld id="{B240F673-AB74-4F46-8E08-B12C54C3A72A}" type="slidenum">
              <a:rPr lang="en-US" smtClean="0"/>
              <a:t>19</a:t>
            </a:fld>
            <a:endParaRPr lang="en-US"/>
          </a:p>
        </p:txBody>
      </p:sp>
    </p:spTree>
    <p:extLst>
      <p:ext uri="{BB962C8B-B14F-4D97-AF65-F5344CB8AC3E}">
        <p14:creationId xmlns:p14="http://schemas.microsoft.com/office/powerpoint/2010/main" val="1268543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98D9E847-EC6E-4701-85D8-E0ED411DBB8F}"/>
              </a:ext>
            </a:extLst>
          </p:cNvPr>
          <p:cNvPicPr/>
          <p:nvPr/>
        </p:nvPicPr>
        <p:blipFill rotWithShape="1">
          <a:blip r:embed="rId3" cstate="print">
            <a:extLst>
              <a:ext uri="{28A0092B-C50C-407E-A947-70E740481C1C}">
                <a14:useLocalDpi xmlns:a14="http://schemas.microsoft.com/office/drawing/2010/main" val="0"/>
              </a:ext>
            </a:extLst>
          </a:blip>
          <a:srcRect l="8525" t="20219" r="8791" b="5472"/>
          <a:stretch/>
        </p:blipFill>
        <p:spPr bwMode="auto">
          <a:xfrm>
            <a:off x="3209364" y="1915209"/>
            <a:ext cx="5576047" cy="3304193"/>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548F0E3-C356-4E22-9550-BE32327D2B66}"/>
              </a:ext>
            </a:extLst>
          </p:cNvPr>
          <p:cNvSpPr>
            <a:spLocks noGrp="1"/>
          </p:cNvSpPr>
          <p:nvPr>
            <p:ph type="title"/>
          </p:nvPr>
        </p:nvSpPr>
        <p:spPr>
          <a:xfrm>
            <a:off x="739587" y="775198"/>
            <a:ext cx="10515600" cy="714375"/>
          </a:xfrm>
        </p:spPr>
        <p:txBody>
          <a:bodyPr>
            <a:noAutofit/>
          </a:bodyPr>
          <a:lstStyle/>
          <a:p>
            <a:pPr algn="ctr"/>
            <a:r>
              <a:rPr lang="en-US" sz="4400"/>
              <a:t>Pure Wholesome Goodness </a:t>
            </a:r>
          </a:p>
        </p:txBody>
      </p:sp>
      <p:sp>
        <p:nvSpPr>
          <p:cNvPr id="3" name="Content Placeholder 2">
            <a:extLst>
              <a:ext uri="{FF2B5EF4-FFF2-40B4-BE49-F238E27FC236}">
                <a16:creationId xmlns:a16="http://schemas.microsoft.com/office/drawing/2014/main" id="{445B78A6-A43E-42C1-B05A-69F1607E5402}"/>
              </a:ext>
            </a:extLst>
          </p:cNvPr>
          <p:cNvSpPr>
            <a:spLocks noGrp="1"/>
          </p:cNvSpPr>
          <p:nvPr>
            <p:ph idx="1"/>
          </p:nvPr>
        </p:nvSpPr>
        <p:spPr>
          <a:xfrm>
            <a:off x="491565" y="2702091"/>
            <a:ext cx="2493682" cy="1699579"/>
          </a:xfrm>
        </p:spPr>
        <p:txBody>
          <a:bodyPr>
            <a:normAutofit fontScale="85000" lnSpcReduction="10000"/>
          </a:bodyPr>
          <a:lstStyle/>
          <a:p>
            <a:pPr marL="0" indent="0" algn="ctr">
              <a:buNone/>
            </a:pPr>
            <a:r>
              <a:rPr lang="en-US" sz="2400" i="1"/>
              <a:t>KDD’s commitment is more than just a slogan, we back it with science and quantifiable metrics. </a:t>
            </a:r>
          </a:p>
        </p:txBody>
      </p:sp>
      <p:sp>
        <p:nvSpPr>
          <p:cNvPr id="6" name="TextBox 5">
            <a:extLst>
              <a:ext uri="{FF2B5EF4-FFF2-40B4-BE49-F238E27FC236}">
                <a16:creationId xmlns:a16="http://schemas.microsoft.com/office/drawing/2014/main" id="{5D605A63-DF3E-4688-9D13-68A318C80AE6}"/>
              </a:ext>
            </a:extLst>
          </p:cNvPr>
          <p:cNvSpPr txBox="1"/>
          <p:nvPr/>
        </p:nvSpPr>
        <p:spPr>
          <a:xfrm>
            <a:off x="3614407" y="6227188"/>
            <a:ext cx="4963185" cy="276999"/>
          </a:xfrm>
          <a:prstGeom prst="rect">
            <a:avLst/>
          </a:prstGeom>
          <a:noFill/>
        </p:spPr>
        <p:txBody>
          <a:bodyPr wrap="square" lIns="91440" tIns="45720" rIns="91440" bIns="45720" anchor="t">
            <a:spAutoFit/>
          </a:bodyPr>
          <a:lstStyle/>
          <a:p>
            <a:pPr algn="ctr"/>
            <a:r>
              <a:rPr lang="en-US" sz="1200">
                <a:solidFill>
                  <a:schemeClr val="bg2">
                    <a:lumMod val="50000"/>
                  </a:schemeClr>
                </a:solidFill>
              </a:rPr>
              <a:t>Source: </a:t>
            </a:r>
            <a:r>
              <a:rPr lang="en-US" sz="1200">
                <a:solidFill>
                  <a:schemeClr val="bg2">
                    <a:lumMod val="50000"/>
                  </a:schemeClr>
                </a:solidFill>
                <a:hlinkClick r:id="rId4">
                  <a:extLst>
                    <a:ext uri="{A12FA001-AC4F-418D-AE19-62706E023703}">
                      <ahyp:hlinkClr xmlns:ahyp="http://schemas.microsoft.com/office/drawing/2018/hyperlinkcolor" val="tx"/>
                    </a:ext>
                  </a:extLst>
                </a:hlinkClick>
              </a:rPr>
              <a:t>https://www.kddc.com/about-kdd/sustainability-commitment/</a:t>
            </a:r>
            <a:r>
              <a:rPr lang="en-US" sz="1200">
                <a:solidFill>
                  <a:schemeClr val="bg2">
                    <a:lumMod val="50000"/>
                  </a:schemeClr>
                </a:solidFill>
              </a:rPr>
              <a:t> </a:t>
            </a:r>
            <a:endParaRPr lang="en-US" sz="1200">
              <a:solidFill>
                <a:schemeClr val="bg2">
                  <a:lumMod val="50000"/>
                </a:schemeClr>
              </a:solidFill>
              <a:cs typeface="Calibri"/>
            </a:endParaRPr>
          </a:p>
        </p:txBody>
      </p:sp>
      <p:sp>
        <p:nvSpPr>
          <p:cNvPr id="8" name="TextBox 7">
            <a:extLst>
              <a:ext uri="{FF2B5EF4-FFF2-40B4-BE49-F238E27FC236}">
                <a16:creationId xmlns:a16="http://schemas.microsoft.com/office/drawing/2014/main" id="{56BA26C7-63E8-49E1-9EAE-8CBFDAA4BC09}"/>
              </a:ext>
            </a:extLst>
          </p:cNvPr>
          <p:cNvSpPr txBox="1"/>
          <p:nvPr/>
        </p:nvSpPr>
        <p:spPr>
          <a:xfrm>
            <a:off x="8875059" y="2647344"/>
            <a:ext cx="2949388" cy="1477328"/>
          </a:xfrm>
          <a:prstGeom prst="rect">
            <a:avLst/>
          </a:prstGeom>
          <a:noFill/>
        </p:spPr>
        <p:txBody>
          <a:bodyPr wrap="square">
            <a:spAutoFit/>
          </a:bodyPr>
          <a:lstStyle/>
          <a:p>
            <a:pPr marL="0" indent="0" algn="ctr">
              <a:buNone/>
            </a:pPr>
            <a:r>
              <a:rPr lang="en-US"/>
              <a:t>KDD’s </a:t>
            </a:r>
            <a:r>
              <a:rPr lang="en-US" sz="1800"/>
              <a:t>Sustainability Framework </a:t>
            </a:r>
            <a:r>
              <a:rPr lang="en-US"/>
              <a:t>S</a:t>
            </a:r>
            <a:r>
              <a:rPr lang="en-US" sz="1800"/>
              <a:t>upports </a:t>
            </a:r>
          </a:p>
          <a:p>
            <a:pPr marL="0" indent="0" algn="ctr">
              <a:buNone/>
            </a:pPr>
            <a:r>
              <a:rPr lang="en-US"/>
              <a:t>Five</a:t>
            </a:r>
            <a:r>
              <a:rPr lang="en-US" sz="1800"/>
              <a:t> United Nations </a:t>
            </a:r>
          </a:p>
          <a:p>
            <a:pPr marL="0" indent="0" algn="ctr">
              <a:buNone/>
            </a:pPr>
            <a:r>
              <a:rPr lang="en-US" sz="1800"/>
              <a:t>Sustainable Development Goals (SDGs)</a:t>
            </a:r>
          </a:p>
        </p:txBody>
      </p:sp>
      <p:sp>
        <p:nvSpPr>
          <p:cNvPr id="9" name="TextBox 8">
            <a:extLst>
              <a:ext uri="{FF2B5EF4-FFF2-40B4-BE49-F238E27FC236}">
                <a16:creationId xmlns:a16="http://schemas.microsoft.com/office/drawing/2014/main" id="{EE629084-CE59-46BB-9384-F2D1FB915163}"/>
              </a:ext>
            </a:extLst>
          </p:cNvPr>
          <p:cNvSpPr txBox="1"/>
          <p:nvPr/>
        </p:nvSpPr>
        <p:spPr>
          <a:xfrm>
            <a:off x="3249705" y="5432220"/>
            <a:ext cx="5692588" cy="369332"/>
          </a:xfrm>
          <a:prstGeom prst="rect">
            <a:avLst/>
          </a:prstGeom>
          <a:noFill/>
        </p:spPr>
        <p:txBody>
          <a:bodyPr wrap="square" rtlCol="0">
            <a:spAutoFit/>
          </a:bodyPr>
          <a:lstStyle/>
          <a:p>
            <a:pPr algn="ctr"/>
            <a:r>
              <a:rPr lang="en-US" i="1"/>
              <a:t>“If you don’t measure it, it doesn’t count.”</a:t>
            </a:r>
          </a:p>
        </p:txBody>
      </p:sp>
      <p:sp>
        <p:nvSpPr>
          <p:cNvPr id="5" name="Slide Number Placeholder 4"/>
          <p:cNvSpPr>
            <a:spLocks noGrp="1"/>
          </p:cNvSpPr>
          <p:nvPr>
            <p:ph type="sldNum" sz="quarter" idx="12"/>
          </p:nvPr>
        </p:nvSpPr>
        <p:spPr/>
        <p:txBody>
          <a:bodyPr/>
          <a:lstStyle/>
          <a:p>
            <a:fld id="{B240F673-AB74-4F46-8E08-B12C54C3A72A}" type="slidenum">
              <a:rPr lang="en-US" smtClean="0"/>
              <a:t>2</a:t>
            </a:fld>
            <a:endParaRPr lang="en-US"/>
          </a:p>
        </p:txBody>
      </p:sp>
    </p:spTree>
    <p:extLst>
      <p:ext uri="{BB962C8B-B14F-4D97-AF65-F5344CB8AC3E}">
        <p14:creationId xmlns:p14="http://schemas.microsoft.com/office/powerpoint/2010/main" val="168196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BE93-0B5B-444B-B8E5-2BF5F13F9FFF}"/>
              </a:ext>
            </a:extLst>
          </p:cNvPr>
          <p:cNvSpPr>
            <a:spLocks noGrp="1"/>
          </p:cNvSpPr>
          <p:nvPr>
            <p:ph type="title"/>
          </p:nvPr>
        </p:nvSpPr>
        <p:spPr>
          <a:xfrm>
            <a:off x="1025770" y="314541"/>
            <a:ext cx="10515600" cy="1325563"/>
          </a:xfrm>
        </p:spPr>
        <p:txBody>
          <a:bodyPr>
            <a:normAutofit/>
          </a:bodyPr>
          <a:lstStyle/>
          <a:p>
            <a:pPr algn="l"/>
            <a:r>
              <a:rPr lang="en-US" sz="3600"/>
              <a:t>Metabolic Matrix is Powered by Advanced Data Science</a:t>
            </a:r>
          </a:p>
        </p:txBody>
      </p:sp>
      <p:sp>
        <p:nvSpPr>
          <p:cNvPr id="16" name="Content Placeholder 2">
            <a:extLst>
              <a:ext uri="{FF2B5EF4-FFF2-40B4-BE49-F238E27FC236}">
                <a16:creationId xmlns:a16="http://schemas.microsoft.com/office/drawing/2014/main" id="{CAAE85A0-E9B1-3447-BF5F-5F4CA81564BA}"/>
              </a:ext>
            </a:extLst>
          </p:cNvPr>
          <p:cNvSpPr txBox="1">
            <a:spLocks/>
          </p:cNvSpPr>
          <p:nvPr/>
        </p:nvSpPr>
        <p:spPr>
          <a:xfrm>
            <a:off x="4843818" y="1765552"/>
            <a:ext cx="6357512" cy="3887024"/>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000" b="1"/>
              <a:t>Precision Data</a:t>
            </a:r>
          </a:p>
          <a:p>
            <a:pPr marL="0" indent="0">
              <a:buNone/>
            </a:pPr>
            <a:r>
              <a:rPr lang="en-US" sz="5000"/>
              <a:t>Precision data tools can transform the food system, and the ways that consumers and industry interact. </a:t>
            </a:r>
          </a:p>
          <a:p>
            <a:pPr marL="0" indent="0">
              <a:buNone/>
            </a:pPr>
            <a:r>
              <a:rPr lang="en-US" sz="5000"/>
              <a:t>KDD is pioneering the use of a state-of-the-art food data analysis and reporting.</a:t>
            </a:r>
          </a:p>
          <a:p>
            <a:r>
              <a:rPr lang="en-US" sz="5000"/>
              <a:t>Evidence based</a:t>
            </a:r>
          </a:p>
          <a:p>
            <a:r>
              <a:rPr lang="en-US" sz="5000"/>
              <a:t>Transparency at product, ingredient, component, or process levels</a:t>
            </a:r>
          </a:p>
          <a:p>
            <a:r>
              <a:rPr lang="en-US" sz="5000"/>
              <a:t>Structured &amp; progressive criteria structed in “filters”</a:t>
            </a:r>
          </a:p>
          <a:p>
            <a:r>
              <a:rPr lang="en-US" sz="5000"/>
              <a:t>Filters available for unlimited evidence-based criteria</a:t>
            </a:r>
          </a:p>
          <a:p>
            <a:r>
              <a:rPr lang="en-US" sz="5000"/>
              <a:t>Provides recommendations &amp; solutions</a:t>
            </a:r>
          </a:p>
          <a:p>
            <a:r>
              <a:rPr lang="en-US" sz="5000"/>
              <a:t>Scales to any size portfolio: food &amp; beverage companies, health &amp; education systems, national branded food databases.</a:t>
            </a:r>
          </a:p>
          <a:p>
            <a:r>
              <a:rPr lang="en-US" sz="5000"/>
              <a:t>KDD’s initial portfolio analysis included over 75,000 data points.</a:t>
            </a:r>
          </a:p>
        </p:txBody>
      </p:sp>
      <p:pic>
        <p:nvPicPr>
          <p:cNvPr id="6" name="Picture 5" descr="A nutrition facts label with black text&#10;&#10;Description automatically generated">
            <a:extLst>
              <a:ext uri="{FF2B5EF4-FFF2-40B4-BE49-F238E27FC236}">
                <a16:creationId xmlns:a16="http://schemas.microsoft.com/office/drawing/2014/main" id="{A7AF29D9-BA95-467B-98C6-0AAA009056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3233" y="1713656"/>
            <a:ext cx="4510585" cy="4510585"/>
          </a:xfrm>
          <a:prstGeom prst="rect">
            <a:avLst/>
          </a:prstGeom>
        </p:spPr>
      </p:pic>
      <p:pic>
        <p:nvPicPr>
          <p:cNvPr id="11" name="Picture 10" descr="A set of symbols on a white background&#10;&#10;Description automatically generated">
            <a:extLst>
              <a:ext uri="{FF2B5EF4-FFF2-40B4-BE49-F238E27FC236}">
                <a16:creationId xmlns:a16="http://schemas.microsoft.com/office/drawing/2014/main" id="{FB7D0F5A-370E-42F9-BA07-3851C7F8B95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3081" t="33229" r="32996" b="33505"/>
          <a:stretch/>
        </p:blipFill>
        <p:spPr>
          <a:xfrm>
            <a:off x="8005479" y="5422742"/>
            <a:ext cx="858944" cy="829001"/>
          </a:xfrm>
          <a:prstGeom prst="rect">
            <a:avLst/>
          </a:prstGeom>
        </p:spPr>
      </p:pic>
      <p:pic>
        <p:nvPicPr>
          <p:cNvPr id="12" name="Picture 11" descr="A set of symbols on a white background&#10;&#10;Description automatically generated">
            <a:extLst>
              <a:ext uri="{FF2B5EF4-FFF2-40B4-BE49-F238E27FC236}">
                <a16:creationId xmlns:a16="http://schemas.microsoft.com/office/drawing/2014/main" id="{89C6DB06-055C-47E3-B7CE-8A71D6B3187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59" t="-2223" r="31894" b="68132"/>
          <a:stretch/>
        </p:blipFill>
        <p:spPr>
          <a:xfrm>
            <a:off x="9188450" y="5395238"/>
            <a:ext cx="880752" cy="829001"/>
          </a:xfrm>
          <a:prstGeom prst="rect">
            <a:avLst/>
          </a:prstGeom>
        </p:spPr>
      </p:pic>
      <p:sp>
        <p:nvSpPr>
          <p:cNvPr id="3" name="TextBox 2">
            <a:extLst>
              <a:ext uri="{FF2B5EF4-FFF2-40B4-BE49-F238E27FC236}">
                <a16:creationId xmlns:a16="http://schemas.microsoft.com/office/drawing/2014/main" id="{7D0F450D-05F6-49A3-B726-D67225F808FE}"/>
              </a:ext>
            </a:extLst>
          </p:cNvPr>
          <p:cNvSpPr txBox="1"/>
          <p:nvPr/>
        </p:nvSpPr>
        <p:spPr>
          <a:xfrm>
            <a:off x="4992334" y="5652576"/>
            <a:ext cx="3013145" cy="369332"/>
          </a:xfrm>
          <a:prstGeom prst="rect">
            <a:avLst/>
          </a:prstGeom>
          <a:noFill/>
        </p:spPr>
        <p:txBody>
          <a:bodyPr wrap="square" rtlCol="0">
            <a:spAutoFit/>
          </a:bodyPr>
          <a:lstStyle/>
          <a:p>
            <a:r>
              <a:rPr lang="en-US">
                <a:solidFill>
                  <a:schemeClr val="bg2">
                    <a:lumMod val="50000"/>
                  </a:schemeClr>
                </a:solidFill>
              </a:rPr>
              <a:t>Examples of criteria:</a:t>
            </a:r>
          </a:p>
        </p:txBody>
      </p:sp>
      <p:sp>
        <p:nvSpPr>
          <p:cNvPr id="4" name="Slide Number Placeholder 3"/>
          <p:cNvSpPr>
            <a:spLocks noGrp="1"/>
          </p:cNvSpPr>
          <p:nvPr>
            <p:ph type="sldNum" sz="quarter" idx="12"/>
          </p:nvPr>
        </p:nvSpPr>
        <p:spPr/>
        <p:txBody>
          <a:bodyPr/>
          <a:lstStyle/>
          <a:p>
            <a:fld id="{B240F673-AB74-4F46-8E08-B12C54C3A72A}" type="slidenum">
              <a:rPr lang="en-US" smtClean="0"/>
              <a:t>20</a:t>
            </a:fld>
            <a:endParaRPr lang="en-US"/>
          </a:p>
        </p:txBody>
      </p:sp>
    </p:spTree>
    <p:extLst>
      <p:ext uri="{BB962C8B-B14F-4D97-AF65-F5344CB8AC3E}">
        <p14:creationId xmlns:p14="http://schemas.microsoft.com/office/powerpoint/2010/main" val="1283075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4586-E74A-44C4-A2BD-E8BBD824549A}"/>
              </a:ext>
            </a:extLst>
          </p:cNvPr>
          <p:cNvSpPr>
            <a:spLocks noGrp="1"/>
          </p:cNvSpPr>
          <p:nvPr>
            <p:ph type="title"/>
          </p:nvPr>
        </p:nvSpPr>
        <p:spPr>
          <a:xfrm>
            <a:off x="761802" y="762001"/>
            <a:ext cx="4080362" cy="1708242"/>
          </a:xfrm>
        </p:spPr>
        <p:txBody>
          <a:bodyPr anchor="ctr">
            <a:normAutofit fontScale="90000"/>
          </a:bodyPr>
          <a:lstStyle/>
          <a:p>
            <a:pPr algn="l"/>
            <a:r>
              <a:rPr lang="en-US" sz="4000"/>
              <a:t>Metabolic Matrix Methodology / Tiers</a:t>
            </a:r>
          </a:p>
        </p:txBody>
      </p:sp>
      <p:sp>
        <p:nvSpPr>
          <p:cNvPr id="3" name="Content Placeholder 2">
            <a:extLst>
              <a:ext uri="{FF2B5EF4-FFF2-40B4-BE49-F238E27FC236}">
                <a16:creationId xmlns:a16="http://schemas.microsoft.com/office/drawing/2014/main" id="{1E63A0E6-04B0-4AF6-9F36-F6489FC4E344}"/>
              </a:ext>
            </a:extLst>
          </p:cNvPr>
          <p:cNvSpPr>
            <a:spLocks noGrp="1"/>
          </p:cNvSpPr>
          <p:nvPr>
            <p:ph idx="1"/>
          </p:nvPr>
        </p:nvSpPr>
        <p:spPr>
          <a:xfrm>
            <a:off x="761803" y="2470244"/>
            <a:ext cx="4080361" cy="3769834"/>
          </a:xfrm>
        </p:spPr>
        <p:txBody>
          <a:bodyPr anchor="ctr">
            <a:normAutofit/>
          </a:bodyPr>
          <a:lstStyle/>
          <a:p>
            <a:pPr marL="228600" indent="-228600"/>
            <a:r>
              <a:rPr lang="en-US" sz="2000"/>
              <a:t>39 evidence-based criteria are organized into 5 progressive tiers</a:t>
            </a:r>
            <a:endParaRPr lang="en-US"/>
          </a:p>
          <a:p>
            <a:pPr marL="228600" indent="-228600"/>
            <a:r>
              <a:rPr lang="en-US" sz="2000"/>
              <a:t>Details and evidence base shared in the peer reviewed methods paper in Frontiers of Nutrition are available at </a:t>
            </a:r>
            <a:r>
              <a:rPr lang="en-US" sz="2000">
                <a:solidFill>
                  <a:schemeClr val="bg2">
                    <a:lumMod val="50000"/>
                  </a:schemeClr>
                </a:solidFill>
                <a:hlinkClick r:id="rId3">
                  <a:extLst>
                    <a:ext uri="{A12FA001-AC4F-418D-AE19-62706E023703}">
                      <ahyp:hlinkClr xmlns:ahyp="http://schemas.microsoft.com/office/drawing/2018/hyperlinkcolor" val="tx"/>
                    </a:ext>
                  </a:extLst>
                </a:hlinkClick>
              </a:rPr>
              <a:t>https://metabolicmatrix.info</a:t>
            </a:r>
            <a:r>
              <a:rPr lang="en-US" sz="2000">
                <a:solidFill>
                  <a:schemeClr val="bg2">
                    <a:lumMod val="50000"/>
                  </a:schemeClr>
                </a:solidFill>
              </a:rPr>
              <a:t> </a:t>
            </a:r>
            <a:endParaRPr lang="en-US" sz="2000">
              <a:solidFill>
                <a:schemeClr val="bg2">
                  <a:lumMod val="50000"/>
                </a:schemeClr>
              </a:solidFill>
              <a:cs typeface="Calibri"/>
            </a:endParaRPr>
          </a:p>
        </p:txBody>
      </p:sp>
      <p:pic>
        <p:nvPicPr>
          <p:cNvPr id="5" name="Picture 4" descr="A logo with a black background&#10;&#10;Description automatically generated">
            <a:hlinkClick r:id="rId3"/>
            <a:extLst>
              <a:ext uri="{FF2B5EF4-FFF2-40B4-BE49-F238E27FC236}">
                <a16:creationId xmlns:a16="http://schemas.microsoft.com/office/drawing/2014/main" id="{A7E81C8C-8558-4F4F-ADA9-5D3F8E8EE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761902"/>
            <a:ext cx="5334197" cy="5334197"/>
          </a:xfrm>
          <a:prstGeom prst="rect">
            <a:avLst/>
          </a:prstGeom>
        </p:spPr>
      </p:pic>
      <p:sp>
        <p:nvSpPr>
          <p:cNvPr id="4" name="Slide Number Placeholder 3"/>
          <p:cNvSpPr>
            <a:spLocks noGrp="1"/>
          </p:cNvSpPr>
          <p:nvPr>
            <p:ph type="sldNum" sz="quarter" idx="12"/>
          </p:nvPr>
        </p:nvSpPr>
        <p:spPr/>
        <p:txBody>
          <a:bodyPr/>
          <a:lstStyle/>
          <a:p>
            <a:fld id="{B240F673-AB74-4F46-8E08-B12C54C3A72A}" type="slidenum">
              <a:rPr lang="en-US" smtClean="0"/>
              <a:t>21</a:t>
            </a:fld>
            <a:endParaRPr lang="en-US"/>
          </a:p>
        </p:txBody>
      </p:sp>
    </p:spTree>
    <p:extLst>
      <p:ext uri="{BB962C8B-B14F-4D97-AF65-F5344CB8AC3E}">
        <p14:creationId xmlns:p14="http://schemas.microsoft.com/office/powerpoint/2010/main" val="844485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0BB6-44DC-4B2E-9762-1B6380B5A320}"/>
              </a:ext>
            </a:extLst>
          </p:cNvPr>
          <p:cNvSpPr>
            <a:spLocks noGrp="1"/>
          </p:cNvSpPr>
          <p:nvPr>
            <p:ph type="title"/>
          </p:nvPr>
        </p:nvSpPr>
        <p:spPr>
          <a:xfrm>
            <a:off x="354078" y="481741"/>
            <a:ext cx="9669379" cy="762000"/>
          </a:xfrm>
        </p:spPr>
        <p:txBody>
          <a:bodyPr>
            <a:normAutofit fontScale="90000"/>
          </a:bodyPr>
          <a:lstStyle/>
          <a:p>
            <a:pPr algn="l"/>
            <a:r>
              <a:rPr lang="en-US" sz="3600"/>
              <a:t>Ingredient that </a:t>
            </a:r>
            <a:r>
              <a:rPr lang="en-US" sz="3600" i="1"/>
              <a:t>negatively affects </a:t>
            </a:r>
            <a:r>
              <a:rPr lang="en-US" sz="3600"/>
              <a:t>all three organs of the Brain/Gut/Liver Axis in </a:t>
            </a:r>
            <a:r>
              <a:rPr lang="en-US" sz="3600" i="1"/>
              <a:t>excess amounts</a:t>
            </a:r>
            <a:r>
              <a:rPr lang="en-US" sz="3600"/>
              <a:t>: </a:t>
            </a:r>
            <a:r>
              <a:rPr lang="en-US" sz="3600" i="1"/>
              <a:t>added sugar</a:t>
            </a:r>
          </a:p>
        </p:txBody>
      </p:sp>
      <p:sp>
        <p:nvSpPr>
          <p:cNvPr id="6" name="Content Placeholder 5">
            <a:extLst>
              <a:ext uri="{FF2B5EF4-FFF2-40B4-BE49-F238E27FC236}">
                <a16:creationId xmlns:a16="http://schemas.microsoft.com/office/drawing/2014/main" id="{89E157F9-BE3A-4624-9FC2-29630139B108}"/>
              </a:ext>
            </a:extLst>
          </p:cNvPr>
          <p:cNvSpPr>
            <a:spLocks noGrp="1"/>
          </p:cNvSpPr>
          <p:nvPr>
            <p:ph idx="1"/>
          </p:nvPr>
        </p:nvSpPr>
        <p:spPr>
          <a:xfrm>
            <a:off x="5887844" y="1690688"/>
            <a:ext cx="5465956" cy="4681345"/>
          </a:xfrm>
        </p:spPr>
        <p:txBody>
          <a:bodyPr vert="horz" lIns="91440" tIns="45720" rIns="91440" bIns="45720" rtlCol="0" anchor="t">
            <a:normAutofit fontScale="92500" lnSpcReduction="20000"/>
          </a:bodyPr>
          <a:lstStyle/>
          <a:p>
            <a:pPr marL="0" indent="0">
              <a:lnSpc>
                <a:spcPct val="120000"/>
              </a:lnSpc>
              <a:spcBef>
                <a:spcPts val="0"/>
              </a:spcBef>
              <a:buNone/>
            </a:pPr>
            <a:r>
              <a:rPr lang="en-US" sz="2100" b="1"/>
              <a:t>Affects on the Brain</a:t>
            </a:r>
          </a:p>
          <a:p>
            <a:pPr marL="228600" indent="-228600">
              <a:lnSpc>
                <a:spcPct val="120000"/>
              </a:lnSpc>
              <a:spcBef>
                <a:spcPts val="0"/>
              </a:spcBef>
            </a:pPr>
            <a:r>
              <a:rPr lang="en-US" sz="2100"/>
              <a:t>Reduced cognitive function, increased cognitive impairment, food addiction</a:t>
            </a:r>
            <a:endParaRPr lang="en-US" sz="2100">
              <a:cs typeface="Calibri"/>
            </a:endParaRPr>
          </a:p>
          <a:p>
            <a:pPr marL="228600" indent="-228600">
              <a:lnSpc>
                <a:spcPct val="120000"/>
              </a:lnSpc>
              <a:spcBef>
                <a:spcPts val="0"/>
              </a:spcBef>
            </a:pPr>
            <a:r>
              <a:rPr lang="en-US" sz="2100"/>
              <a:t>Decreased memory performance</a:t>
            </a:r>
            <a:endParaRPr lang="en-US" sz="2100">
              <a:cs typeface="Calibri"/>
            </a:endParaRPr>
          </a:p>
          <a:p>
            <a:pPr marL="228600" indent="-228600">
              <a:lnSpc>
                <a:spcPct val="120000"/>
              </a:lnSpc>
              <a:spcBef>
                <a:spcPts val="0"/>
              </a:spcBef>
            </a:pPr>
            <a:r>
              <a:rPr lang="en-US" sz="2100"/>
              <a:t>Increased brain inflammation</a:t>
            </a:r>
            <a:endParaRPr lang="en-US" sz="2100">
              <a:cs typeface="Calibri"/>
            </a:endParaRPr>
          </a:p>
          <a:p>
            <a:pPr marL="0" indent="0">
              <a:lnSpc>
                <a:spcPct val="120000"/>
              </a:lnSpc>
              <a:spcBef>
                <a:spcPts val="0"/>
              </a:spcBef>
              <a:buNone/>
            </a:pPr>
            <a:endParaRPr lang="en-US" b="1"/>
          </a:p>
          <a:p>
            <a:pPr marL="0" indent="0">
              <a:lnSpc>
                <a:spcPct val="120000"/>
              </a:lnSpc>
              <a:spcBef>
                <a:spcPts val="0"/>
              </a:spcBef>
              <a:buNone/>
            </a:pPr>
            <a:r>
              <a:rPr lang="en-US" sz="2100" b="1"/>
              <a:t>Affects on the Gut</a:t>
            </a:r>
            <a:endParaRPr lang="en-US" sz="2100" b="1">
              <a:cs typeface="Calibri"/>
            </a:endParaRPr>
          </a:p>
          <a:p>
            <a:pPr marL="228600" indent="-228600">
              <a:lnSpc>
                <a:spcPct val="120000"/>
              </a:lnSpc>
              <a:spcBef>
                <a:spcPts val="0"/>
              </a:spcBef>
            </a:pPr>
            <a:r>
              <a:rPr lang="en-US" sz="2100"/>
              <a:t>Lowers composition/functionality gut microbiota</a:t>
            </a:r>
            <a:endParaRPr lang="en-US" sz="2100">
              <a:cs typeface="Calibri"/>
            </a:endParaRPr>
          </a:p>
          <a:p>
            <a:pPr marL="228600" indent="-228600">
              <a:lnSpc>
                <a:spcPct val="120000"/>
              </a:lnSpc>
              <a:spcBef>
                <a:spcPts val="0"/>
              </a:spcBef>
            </a:pPr>
            <a:r>
              <a:rPr lang="en-US" sz="2100"/>
              <a:t>Disruption of the intestinal barrier, and leaky gut</a:t>
            </a:r>
            <a:endParaRPr lang="en-US" sz="2100">
              <a:cs typeface="Calibri"/>
            </a:endParaRPr>
          </a:p>
          <a:p>
            <a:pPr marL="228600" indent="-228600">
              <a:lnSpc>
                <a:spcPct val="120000"/>
              </a:lnSpc>
              <a:spcBef>
                <a:spcPts val="0"/>
              </a:spcBef>
            </a:pPr>
            <a:r>
              <a:rPr lang="en-US" sz="2100"/>
              <a:t>Irritable bowel syndrome</a:t>
            </a:r>
            <a:endParaRPr lang="en-US" sz="2100">
              <a:cs typeface="Calibri"/>
            </a:endParaRPr>
          </a:p>
          <a:p>
            <a:pPr marL="0" indent="0">
              <a:lnSpc>
                <a:spcPct val="120000"/>
              </a:lnSpc>
              <a:spcBef>
                <a:spcPts val="0"/>
              </a:spcBef>
              <a:buNone/>
            </a:pPr>
            <a:endParaRPr lang="en-US"/>
          </a:p>
          <a:p>
            <a:pPr marL="0" indent="0">
              <a:lnSpc>
                <a:spcPct val="120000"/>
              </a:lnSpc>
              <a:spcBef>
                <a:spcPts val="0"/>
              </a:spcBef>
              <a:buNone/>
            </a:pPr>
            <a:r>
              <a:rPr lang="en-US" sz="2100" b="1"/>
              <a:t>Affects on the Liver</a:t>
            </a:r>
            <a:endParaRPr lang="en-US" sz="2100" b="1">
              <a:cs typeface="Calibri"/>
            </a:endParaRPr>
          </a:p>
          <a:p>
            <a:pPr marL="228600" indent="-228600">
              <a:lnSpc>
                <a:spcPct val="120000"/>
              </a:lnSpc>
              <a:spcBef>
                <a:spcPts val="0"/>
              </a:spcBef>
            </a:pPr>
            <a:r>
              <a:rPr lang="en-US" sz="2100"/>
              <a:t>Hepatic steatosis - NAFLD</a:t>
            </a:r>
            <a:endParaRPr lang="en-US" sz="2100">
              <a:cs typeface="Calibri"/>
            </a:endParaRPr>
          </a:p>
          <a:p>
            <a:pPr marL="228600" indent="-228600">
              <a:lnSpc>
                <a:spcPct val="120000"/>
              </a:lnSpc>
              <a:spcBef>
                <a:spcPts val="0"/>
              </a:spcBef>
            </a:pPr>
            <a:r>
              <a:rPr lang="en-US" sz="2100"/>
              <a:t>Catalyzes other metabolic dysfunctions</a:t>
            </a:r>
            <a:endParaRPr lang="en-US" sz="2100">
              <a:cs typeface="Calibri"/>
            </a:endParaRPr>
          </a:p>
          <a:p>
            <a:pPr marL="228600" indent="-228600">
              <a:lnSpc>
                <a:spcPct val="120000"/>
              </a:lnSpc>
              <a:spcBef>
                <a:spcPts val="0"/>
              </a:spcBef>
            </a:pPr>
            <a:r>
              <a:rPr lang="en-US" sz="2100"/>
              <a:t>Increased risk of liver cancer</a:t>
            </a:r>
            <a:endParaRPr lang="en-US" sz="2100">
              <a:cs typeface="Calibri"/>
            </a:endParaRPr>
          </a:p>
        </p:txBody>
      </p:sp>
      <p:pic>
        <p:nvPicPr>
          <p:cNvPr id="7" name="Content Placeholder 3" descr="A diagram of different human organs&#10;&#10;Description automatically generated">
            <a:extLst>
              <a:ext uri="{FF2B5EF4-FFF2-40B4-BE49-F238E27FC236}">
                <a16:creationId xmlns:a16="http://schemas.microsoft.com/office/drawing/2014/main" id="{E5AECED8-934A-481D-8377-C77791DB4F8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224" r="10861"/>
          <a:stretch/>
        </p:blipFill>
        <p:spPr>
          <a:xfrm>
            <a:off x="1489028" y="2337213"/>
            <a:ext cx="3262017" cy="2386640"/>
          </a:xfrm>
          <a:prstGeom prst="rect">
            <a:avLst/>
          </a:prstGeom>
        </p:spPr>
      </p:pic>
      <p:sp>
        <p:nvSpPr>
          <p:cNvPr id="3" name="TextBox 2">
            <a:extLst>
              <a:ext uri="{FF2B5EF4-FFF2-40B4-BE49-F238E27FC236}">
                <a16:creationId xmlns:a16="http://schemas.microsoft.com/office/drawing/2014/main" id="{1D5FB1DA-52F7-465E-9D2E-CB34DF94D026}"/>
              </a:ext>
            </a:extLst>
          </p:cNvPr>
          <p:cNvSpPr txBox="1"/>
          <p:nvPr/>
        </p:nvSpPr>
        <p:spPr>
          <a:xfrm>
            <a:off x="1317936" y="2200612"/>
            <a:ext cx="1210235" cy="276999"/>
          </a:xfrm>
          <a:prstGeom prst="rect">
            <a:avLst/>
          </a:prstGeom>
          <a:noFill/>
        </p:spPr>
        <p:txBody>
          <a:bodyPr wrap="square" rtlCol="0">
            <a:spAutoFit/>
          </a:bodyPr>
          <a:lstStyle/>
          <a:p>
            <a:pPr algn="ctr"/>
            <a:r>
              <a:rPr lang="en-US" sz="1200"/>
              <a:t>Cognition</a:t>
            </a:r>
          </a:p>
        </p:txBody>
      </p:sp>
      <p:sp>
        <p:nvSpPr>
          <p:cNvPr id="8" name="TextBox 7">
            <a:extLst>
              <a:ext uri="{FF2B5EF4-FFF2-40B4-BE49-F238E27FC236}">
                <a16:creationId xmlns:a16="http://schemas.microsoft.com/office/drawing/2014/main" id="{F7D27AF5-AE6A-4396-93B7-D161F05E0C29}"/>
              </a:ext>
            </a:extLst>
          </p:cNvPr>
          <p:cNvSpPr txBox="1"/>
          <p:nvPr/>
        </p:nvSpPr>
        <p:spPr>
          <a:xfrm>
            <a:off x="2535228" y="1795002"/>
            <a:ext cx="1210235" cy="276999"/>
          </a:xfrm>
          <a:prstGeom prst="rect">
            <a:avLst/>
          </a:prstGeom>
          <a:noFill/>
        </p:spPr>
        <p:txBody>
          <a:bodyPr wrap="square" rtlCol="0">
            <a:spAutoFit/>
          </a:bodyPr>
          <a:lstStyle/>
          <a:p>
            <a:pPr algn="ctr"/>
            <a:r>
              <a:rPr lang="en-US" sz="1200"/>
              <a:t>Memory</a:t>
            </a:r>
          </a:p>
        </p:txBody>
      </p:sp>
      <p:sp>
        <p:nvSpPr>
          <p:cNvPr id="9" name="TextBox 8">
            <a:extLst>
              <a:ext uri="{FF2B5EF4-FFF2-40B4-BE49-F238E27FC236}">
                <a16:creationId xmlns:a16="http://schemas.microsoft.com/office/drawing/2014/main" id="{924568E7-C440-4718-9A9D-E275E832348E}"/>
              </a:ext>
            </a:extLst>
          </p:cNvPr>
          <p:cNvSpPr txBox="1"/>
          <p:nvPr/>
        </p:nvSpPr>
        <p:spPr>
          <a:xfrm>
            <a:off x="3860472" y="2098505"/>
            <a:ext cx="1210235" cy="276999"/>
          </a:xfrm>
          <a:prstGeom prst="rect">
            <a:avLst/>
          </a:prstGeom>
          <a:noFill/>
        </p:spPr>
        <p:txBody>
          <a:bodyPr wrap="square" rtlCol="0">
            <a:spAutoFit/>
          </a:bodyPr>
          <a:lstStyle/>
          <a:p>
            <a:pPr algn="ctr"/>
            <a:r>
              <a:rPr lang="en-US" sz="1200"/>
              <a:t>Inflammation</a:t>
            </a:r>
          </a:p>
        </p:txBody>
      </p:sp>
      <p:sp>
        <p:nvSpPr>
          <p:cNvPr id="10" name="TextBox 9">
            <a:extLst>
              <a:ext uri="{FF2B5EF4-FFF2-40B4-BE49-F238E27FC236}">
                <a16:creationId xmlns:a16="http://schemas.microsoft.com/office/drawing/2014/main" id="{681B04D2-0839-47A5-913A-B3EE1A3F81DC}"/>
              </a:ext>
            </a:extLst>
          </p:cNvPr>
          <p:cNvSpPr txBox="1"/>
          <p:nvPr/>
        </p:nvSpPr>
        <p:spPr>
          <a:xfrm>
            <a:off x="1081156" y="4977239"/>
            <a:ext cx="1210235" cy="276999"/>
          </a:xfrm>
          <a:prstGeom prst="rect">
            <a:avLst/>
          </a:prstGeom>
          <a:noFill/>
        </p:spPr>
        <p:txBody>
          <a:bodyPr wrap="square" rtlCol="0">
            <a:spAutoFit/>
          </a:bodyPr>
          <a:lstStyle/>
          <a:p>
            <a:pPr algn="ctr"/>
            <a:r>
              <a:rPr lang="en-US" sz="1200"/>
              <a:t>IBS</a:t>
            </a:r>
          </a:p>
        </p:txBody>
      </p:sp>
      <p:sp>
        <p:nvSpPr>
          <p:cNvPr id="11" name="TextBox 10">
            <a:extLst>
              <a:ext uri="{FF2B5EF4-FFF2-40B4-BE49-F238E27FC236}">
                <a16:creationId xmlns:a16="http://schemas.microsoft.com/office/drawing/2014/main" id="{833A3F88-6B29-4C78-9E06-FEA8363E1D6E}"/>
              </a:ext>
            </a:extLst>
          </p:cNvPr>
          <p:cNvSpPr txBox="1"/>
          <p:nvPr/>
        </p:nvSpPr>
        <p:spPr>
          <a:xfrm>
            <a:off x="443592" y="4609508"/>
            <a:ext cx="1210235" cy="276999"/>
          </a:xfrm>
          <a:prstGeom prst="rect">
            <a:avLst/>
          </a:prstGeom>
          <a:noFill/>
        </p:spPr>
        <p:txBody>
          <a:bodyPr wrap="square" rtlCol="0">
            <a:spAutoFit/>
          </a:bodyPr>
          <a:lstStyle/>
          <a:p>
            <a:pPr algn="ctr"/>
            <a:r>
              <a:rPr lang="en-US" sz="1200"/>
              <a:t>Leaky Gut</a:t>
            </a:r>
          </a:p>
        </p:txBody>
      </p:sp>
      <p:sp>
        <p:nvSpPr>
          <p:cNvPr id="12" name="TextBox 11">
            <a:extLst>
              <a:ext uri="{FF2B5EF4-FFF2-40B4-BE49-F238E27FC236}">
                <a16:creationId xmlns:a16="http://schemas.microsoft.com/office/drawing/2014/main" id="{0D199C2D-7EED-4348-9583-1E7AE6D8D571}"/>
              </a:ext>
            </a:extLst>
          </p:cNvPr>
          <p:cNvSpPr txBox="1"/>
          <p:nvPr/>
        </p:nvSpPr>
        <p:spPr>
          <a:xfrm>
            <a:off x="363657" y="3905971"/>
            <a:ext cx="949085" cy="276999"/>
          </a:xfrm>
          <a:prstGeom prst="rect">
            <a:avLst/>
          </a:prstGeom>
          <a:noFill/>
        </p:spPr>
        <p:txBody>
          <a:bodyPr wrap="square" rtlCol="0">
            <a:spAutoFit/>
          </a:bodyPr>
          <a:lstStyle/>
          <a:p>
            <a:pPr algn="ctr"/>
            <a:r>
              <a:rPr lang="en-US" sz="1200"/>
              <a:t>Microbiota</a:t>
            </a:r>
          </a:p>
        </p:txBody>
      </p:sp>
      <p:sp>
        <p:nvSpPr>
          <p:cNvPr id="13" name="TextBox 12">
            <a:extLst>
              <a:ext uri="{FF2B5EF4-FFF2-40B4-BE49-F238E27FC236}">
                <a16:creationId xmlns:a16="http://schemas.microsoft.com/office/drawing/2014/main" id="{AAE70424-80FD-46DF-952D-81FB0E7985DF}"/>
              </a:ext>
            </a:extLst>
          </p:cNvPr>
          <p:cNvSpPr txBox="1"/>
          <p:nvPr/>
        </p:nvSpPr>
        <p:spPr>
          <a:xfrm>
            <a:off x="4211536" y="5023406"/>
            <a:ext cx="1210235" cy="461665"/>
          </a:xfrm>
          <a:prstGeom prst="rect">
            <a:avLst/>
          </a:prstGeom>
          <a:noFill/>
        </p:spPr>
        <p:txBody>
          <a:bodyPr wrap="square" rtlCol="0">
            <a:spAutoFit/>
          </a:bodyPr>
          <a:lstStyle/>
          <a:p>
            <a:pPr algn="ctr"/>
            <a:r>
              <a:rPr lang="en-US" sz="1200"/>
              <a:t>Increased risk of liver cancer</a:t>
            </a:r>
          </a:p>
        </p:txBody>
      </p:sp>
      <p:sp>
        <p:nvSpPr>
          <p:cNvPr id="14" name="TextBox 13">
            <a:extLst>
              <a:ext uri="{FF2B5EF4-FFF2-40B4-BE49-F238E27FC236}">
                <a16:creationId xmlns:a16="http://schemas.microsoft.com/office/drawing/2014/main" id="{4C432AE2-9945-4A9B-ACC5-E9EF7184EDA7}"/>
              </a:ext>
            </a:extLst>
          </p:cNvPr>
          <p:cNvSpPr txBox="1"/>
          <p:nvPr/>
        </p:nvSpPr>
        <p:spPr>
          <a:xfrm>
            <a:off x="3083451" y="4733765"/>
            <a:ext cx="1210235" cy="461665"/>
          </a:xfrm>
          <a:prstGeom prst="rect">
            <a:avLst/>
          </a:prstGeom>
          <a:noFill/>
        </p:spPr>
        <p:txBody>
          <a:bodyPr wrap="square" rtlCol="0">
            <a:spAutoFit/>
          </a:bodyPr>
          <a:lstStyle/>
          <a:p>
            <a:pPr algn="ctr"/>
            <a:r>
              <a:rPr lang="en-US" sz="1200"/>
              <a:t>Metabolic Dysfunction</a:t>
            </a:r>
          </a:p>
        </p:txBody>
      </p:sp>
      <p:sp>
        <p:nvSpPr>
          <p:cNvPr id="15" name="TextBox 14">
            <a:extLst>
              <a:ext uri="{FF2B5EF4-FFF2-40B4-BE49-F238E27FC236}">
                <a16:creationId xmlns:a16="http://schemas.microsoft.com/office/drawing/2014/main" id="{371FEA19-7812-4080-831C-87D4AFFB46AE}"/>
              </a:ext>
            </a:extLst>
          </p:cNvPr>
          <p:cNvSpPr txBox="1"/>
          <p:nvPr/>
        </p:nvSpPr>
        <p:spPr>
          <a:xfrm>
            <a:off x="4719295" y="4047355"/>
            <a:ext cx="938946" cy="461665"/>
          </a:xfrm>
          <a:prstGeom prst="rect">
            <a:avLst/>
          </a:prstGeom>
          <a:noFill/>
        </p:spPr>
        <p:txBody>
          <a:bodyPr wrap="square" rtlCol="0">
            <a:spAutoFit/>
          </a:bodyPr>
          <a:lstStyle/>
          <a:p>
            <a:pPr algn="ctr"/>
            <a:r>
              <a:rPr lang="en-US" sz="1200"/>
              <a:t>Fatty Liver Disease</a:t>
            </a:r>
          </a:p>
        </p:txBody>
      </p:sp>
      <p:cxnSp>
        <p:nvCxnSpPr>
          <p:cNvPr id="16" name="Straight Connector 15">
            <a:extLst>
              <a:ext uri="{FF2B5EF4-FFF2-40B4-BE49-F238E27FC236}">
                <a16:creationId xmlns:a16="http://schemas.microsoft.com/office/drawing/2014/main" id="{BB4A195B-E5E2-44AA-9D77-CA27754FE8B5}"/>
              </a:ext>
            </a:extLst>
          </p:cNvPr>
          <p:cNvCxnSpPr>
            <a:cxnSpLocks/>
          </p:cNvCxnSpPr>
          <p:nvPr/>
        </p:nvCxnSpPr>
        <p:spPr>
          <a:xfrm>
            <a:off x="2326491" y="2362645"/>
            <a:ext cx="500073" cy="138741"/>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15E68BA-7810-4E13-BD80-E16030FBD5C8}"/>
              </a:ext>
            </a:extLst>
          </p:cNvPr>
          <p:cNvCxnSpPr>
            <a:cxnSpLocks/>
          </p:cNvCxnSpPr>
          <p:nvPr/>
        </p:nvCxnSpPr>
        <p:spPr>
          <a:xfrm>
            <a:off x="4277927" y="4597187"/>
            <a:ext cx="351784" cy="44168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BD14037-D773-4567-8A67-74F61A8A244E}"/>
              </a:ext>
            </a:extLst>
          </p:cNvPr>
          <p:cNvCxnSpPr>
            <a:cxnSpLocks/>
            <a:endCxn id="15" idx="1"/>
          </p:cNvCxnSpPr>
          <p:nvPr/>
        </p:nvCxnSpPr>
        <p:spPr>
          <a:xfrm flipV="1">
            <a:off x="4381390" y="4278188"/>
            <a:ext cx="337905" cy="102452"/>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E80A8E1-CF23-4B36-BAEB-965A4C5E1B2E}"/>
              </a:ext>
            </a:extLst>
          </p:cNvPr>
          <p:cNvCxnSpPr>
            <a:cxnSpLocks/>
          </p:cNvCxnSpPr>
          <p:nvPr/>
        </p:nvCxnSpPr>
        <p:spPr>
          <a:xfrm flipV="1">
            <a:off x="3783612" y="4542743"/>
            <a:ext cx="261278" cy="250928"/>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F1B77252-3F53-42C1-B1D2-3F0D5DFBADE5}"/>
              </a:ext>
            </a:extLst>
          </p:cNvPr>
          <p:cNvCxnSpPr>
            <a:cxnSpLocks/>
          </p:cNvCxnSpPr>
          <p:nvPr/>
        </p:nvCxnSpPr>
        <p:spPr>
          <a:xfrm flipV="1">
            <a:off x="1755042" y="4638731"/>
            <a:ext cx="80859" cy="30470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A053FAC-248A-4FEE-AD33-8E0CA7C434F1}"/>
              </a:ext>
            </a:extLst>
          </p:cNvPr>
          <p:cNvCxnSpPr>
            <a:cxnSpLocks/>
          </p:cNvCxnSpPr>
          <p:nvPr/>
        </p:nvCxnSpPr>
        <p:spPr>
          <a:xfrm flipV="1">
            <a:off x="1371880" y="4526352"/>
            <a:ext cx="314393" cy="136338"/>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1EDDCC4-5E01-4B6A-9C60-CCAB48AFDA6D}"/>
              </a:ext>
            </a:extLst>
          </p:cNvPr>
          <p:cNvCxnSpPr>
            <a:cxnSpLocks/>
          </p:cNvCxnSpPr>
          <p:nvPr/>
        </p:nvCxnSpPr>
        <p:spPr>
          <a:xfrm>
            <a:off x="1178638" y="4106516"/>
            <a:ext cx="472009" cy="310199"/>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5AA900E-23E6-46F3-B1B2-92C4C1A9D1D0}"/>
              </a:ext>
            </a:extLst>
          </p:cNvPr>
          <p:cNvCxnSpPr>
            <a:cxnSpLocks/>
            <a:endCxn id="8" idx="2"/>
          </p:cNvCxnSpPr>
          <p:nvPr/>
        </p:nvCxnSpPr>
        <p:spPr>
          <a:xfrm flipV="1">
            <a:off x="3043335" y="2072001"/>
            <a:ext cx="97011" cy="378093"/>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077D1A86-EC24-4906-8D7E-08798BC0FDE7}"/>
              </a:ext>
            </a:extLst>
          </p:cNvPr>
          <p:cNvCxnSpPr>
            <a:cxnSpLocks/>
          </p:cNvCxnSpPr>
          <p:nvPr/>
        </p:nvCxnSpPr>
        <p:spPr>
          <a:xfrm flipV="1">
            <a:off x="3387857" y="2297694"/>
            <a:ext cx="619366" cy="196835"/>
          </a:xfrm>
          <a:prstGeom prst="line">
            <a:avLst/>
          </a:prstGeom>
        </p:spPr>
        <p:style>
          <a:lnRef idx="1">
            <a:schemeClr val="dk1"/>
          </a:lnRef>
          <a:fillRef idx="0">
            <a:schemeClr val="dk1"/>
          </a:fillRef>
          <a:effectRef idx="0">
            <a:schemeClr val="dk1"/>
          </a:effectRef>
          <a:fontRef idx="minor">
            <a:schemeClr val="tx1"/>
          </a:fontRef>
        </p:style>
      </p:cxnSp>
      <p:sp>
        <p:nvSpPr>
          <p:cNvPr id="4" name="Slide Number Placeholder 3"/>
          <p:cNvSpPr>
            <a:spLocks noGrp="1"/>
          </p:cNvSpPr>
          <p:nvPr>
            <p:ph type="sldNum" sz="quarter" idx="12"/>
          </p:nvPr>
        </p:nvSpPr>
        <p:spPr/>
        <p:txBody>
          <a:bodyPr/>
          <a:lstStyle/>
          <a:p>
            <a:fld id="{B240F673-AB74-4F46-8E08-B12C54C3A72A}" type="slidenum">
              <a:rPr lang="en-US" smtClean="0"/>
              <a:t>22</a:t>
            </a:fld>
            <a:endParaRPr lang="en-US"/>
          </a:p>
        </p:txBody>
      </p:sp>
      <p:sp>
        <p:nvSpPr>
          <p:cNvPr id="5" name="TextBox 4">
            <a:extLst>
              <a:ext uri="{FF2B5EF4-FFF2-40B4-BE49-F238E27FC236}">
                <a16:creationId xmlns:a16="http://schemas.microsoft.com/office/drawing/2014/main" id="{7E236F8B-B740-0DD3-9F72-C9ECC889BF87}"/>
              </a:ext>
            </a:extLst>
          </p:cNvPr>
          <p:cNvSpPr txBox="1"/>
          <p:nvPr/>
        </p:nvSpPr>
        <p:spPr>
          <a:xfrm>
            <a:off x="1047750" y="6222999"/>
            <a:ext cx="41275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938953"/>
                </a:solidFill>
                <a:cs typeface="Calibri"/>
              </a:rPr>
              <a:t>Source: </a:t>
            </a:r>
            <a:r>
              <a:rPr lang="en-US" sz="1200">
                <a:solidFill>
                  <a:srgbClr val="938953"/>
                </a:solidFill>
                <a:ea typeface="+mn-lt"/>
                <a:cs typeface="+mn-lt"/>
                <a:hlinkClick r:id="rId4">
                  <a:extLst>
                    <a:ext uri="{A12FA001-AC4F-418D-AE19-62706E023703}">
                      <ahyp:hlinkClr xmlns:ahyp="http://schemas.microsoft.com/office/drawing/2018/hyperlinkcolor" val="tx"/>
                    </a:ext>
                  </a:extLst>
                </a:hlinkClick>
              </a:rPr>
              <a:t>https://metabolicmatrix.info/</a:t>
            </a:r>
            <a:r>
              <a:rPr lang="en-US" sz="1200">
                <a:solidFill>
                  <a:srgbClr val="938953"/>
                </a:solidFill>
                <a:ea typeface="+mn-lt"/>
                <a:cs typeface="+mn-lt"/>
              </a:rPr>
              <a:t>gut-brain-liver-axis/</a:t>
            </a:r>
          </a:p>
        </p:txBody>
      </p:sp>
      <p:sp>
        <p:nvSpPr>
          <p:cNvPr id="17" name="TextBox 16">
            <a:extLst>
              <a:ext uri="{FF2B5EF4-FFF2-40B4-BE49-F238E27FC236}">
                <a16:creationId xmlns:a16="http://schemas.microsoft.com/office/drawing/2014/main" id="{40DFAC70-4E47-DF44-2409-0B477B2C9C53}"/>
              </a:ext>
            </a:extLst>
          </p:cNvPr>
          <p:cNvSpPr txBox="1"/>
          <p:nvPr/>
        </p:nvSpPr>
        <p:spPr>
          <a:xfrm>
            <a:off x="1328519" y="1576194"/>
            <a:ext cx="1210235" cy="276999"/>
          </a:xfrm>
          <a:prstGeom prst="rect">
            <a:avLst/>
          </a:prstGeom>
          <a:noFill/>
        </p:spPr>
        <p:txBody>
          <a:bodyPr wrap="square" lIns="91440" tIns="45720" rIns="91440" bIns="45720" rtlCol="0" anchor="t">
            <a:spAutoFit/>
          </a:bodyPr>
          <a:lstStyle/>
          <a:p>
            <a:pPr algn="ctr"/>
            <a:r>
              <a:rPr lang="en-US" sz="1200"/>
              <a:t>Food Addiction</a:t>
            </a:r>
          </a:p>
        </p:txBody>
      </p:sp>
      <p:cxnSp>
        <p:nvCxnSpPr>
          <p:cNvPr id="18" name="Straight Connector 17">
            <a:extLst>
              <a:ext uri="{FF2B5EF4-FFF2-40B4-BE49-F238E27FC236}">
                <a16:creationId xmlns:a16="http://schemas.microsoft.com/office/drawing/2014/main" id="{C31ED59B-A9CF-91C4-021D-F50A2CDA4EDE}"/>
              </a:ext>
            </a:extLst>
          </p:cNvPr>
          <p:cNvCxnSpPr>
            <a:cxnSpLocks/>
          </p:cNvCxnSpPr>
          <p:nvPr/>
        </p:nvCxnSpPr>
        <p:spPr>
          <a:xfrm>
            <a:off x="2104241" y="1791144"/>
            <a:ext cx="775239" cy="6044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4763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E9DC-F854-43BC-97FF-F692B4BAA019}"/>
              </a:ext>
            </a:extLst>
          </p:cNvPr>
          <p:cNvSpPr>
            <a:spLocks noGrp="1"/>
          </p:cNvSpPr>
          <p:nvPr>
            <p:ph type="title"/>
          </p:nvPr>
        </p:nvSpPr>
        <p:spPr>
          <a:xfrm>
            <a:off x="838200" y="365125"/>
            <a:ext cx="10515600" cy="993775"/>
          </a:xfrm>
        </p:spPr>
        <p:txBody>
          <a:bodyPr>
            <a:normAutofit fontScale="90000"/>
          </a:bodyPr>
          <a:lstStyle/>
          <a:p>
            <a:pPr algn="l"/>
            <a:r>
              <a:rPr lang="en-US" sz="3600"/>
              <a:t>Tiers criteria that inform KDD no-added-sugar product development:</a:t>
            </a:r>
          </a:p>
        </p:txBody>
      </p:sp>
      <p:sp>
        <p:nvSpPr>
          <p:cNvPr id="3" name="Content Placeholder 2">
            <a:extLst>
              <a:ext uri="{FF2B5EF4-FFF2-40B4-BE49-F238E27FC236}">
                <a16:creationId xmlns:a16="http://schemas.microsoft.com/office/drawing/2014/main" id="{54B724E7-8714-4DEF-8CD3-19971CE6230D}"/>
              </a:ext>
            </a:extLst>
          </p:cNvPr>
          <p:cNvSpPr>
            <a:spLocks noGrp="1"/>
          </p:cNvSpPr>
          <p:nvPr>
            <p:ph idx="1"/>
          </p:nvPr>
        </p:nvSpPr>
        <p:spPr>
          <a:xfrm>
            <a:off x="4621161" y="1165413"/>
            <a:ext cx="7059562" cy="5133788"/>
          </a:xfrm>
        </p:spPr>
        <p:txBody>
          <a:bodyPr vert="horz" lIns="91440" tIns="45720" rIns="91440" bIns="45720" rtlCol="0" anchor="t">
            <a:noAutofit/>
          </a:bodyPr>
          <a:lstStyle/>
          <a:p>
            <a:pPr marL="0" indent="0">
              <a:buNone/>
            </a:pPr>
            <a:r>
              <a:rPr lang="en-US" sz="2000" b="1"/>
              <a:t>“no more than 2 grams of added fructose per serving”</a:t>
            </a:r>
          </a:p>
          <a:p>
            <a:pPr marL="0" indent="0">
              <a:buNone/>
            </a:pPr>
            <a:r>
              <a:rPr lang="en-US" sz="2000" b="1"/>
              <a:t>“no more than 4 grams of added glucose per serving”</a:t>
            </a:r>
            <a:endParaRPr lang="en-US" sz="2000" b="1">
              <a:cs typeface="Calibri"/>
            </a:endParaRPr>
          </a:p>
          <a:p>
            <a:pPr marL="0" indent="0">
              <a:buNone/>
            </a:pPr>
            <a:endParaRPr lang="en-US" sz="1600"/>
          </a:p>
          <a:p>
            <a:pPr marL="285750" indent="-285750"/>
            <a:r>
              <a:rPr lang="en-US" sz="1600" b="1"/>
              <a:t>Most added sugar comes in the form of sucrose (50% fructose/50% glucose), so this basically means no more than one teaspoon (4 grams) of sugar per serving (100 grams). </a:t>
            </a:r>
            <a:endParaRPr lang="en-US" sz="1600">
              <a:cs typeface="Calibri"/>
            </a:endParaRPr>
          </a:p>
          <a:p>
            <a:pPr marL="285750" indent="-285750"/>
            <a:r>
              <a:rPr lang="en-US" sz="1600"/>
              <a:t>Sucrose, glucose, and fructose are three common types of sugar that are metabolized differently and have different effects on the body. </a:t>
            </a:r>
            <a:endParaRPr lang="en-US" sz="1600">
              <a:cs typeface="Calibri"/>
            </a:endParaRPr>
          </a:p>
          <a:p>
            <a:pPr marL="285750" indent="-285750"/>
            <a:r>
              <a:rPr lang="en-US" sz="1600"/>
              <a:t>We have no criteria for naturally occurring lactose in KDD dairy products as we do not see this a significant concern, as it is natural part of dairy, which is generally considered protective to type 2 diabetes. </a:t>
            </a:r>
          </a:p>
          <a:p>
            <a:pPr marL="285750" indent="-285750"/>
            <a:r>
              <a:rPr lang="en-US" sz="1600"/>
              <a:t>Of course, it is important to avoid ANY excess of sugar in the diet. </a:t>
            </a:r>
            <a:r>
              <a:rPr lang="en-US" sz="1600" b="0" i="0">
                <a:solidFill>
                  <a:srgbClr val="212121"/>
                </a:solidFill>
                <a:effectLst/>
                <a:latin typeface="Calibri"/>
                <a:cs typeface="Calibri"/>
              </a:rPr>
              <a:t>Daily consumption of sugar-rich products is alarmingly high in Kuwait, averaging over 25 kg</a:t>
            </a:r>
            <a:r>
              <a:rPr lang="en-US" sz="1600">
                <a:solidFill>
                  <a:srgbClr val="212121"/>
                </a:solidFill>
                <a:latin typeface="Calibri"/>
                <a:cs typeface="Calibri"/>
              </a:rPr>
              <a:t>*</a:t>
            </a:r>
            <a:r>
              <a:rPr lang="en-US" sz="1600" b="0" i="0">
                <a:solidFill>
                  <a:srgbClr val="212121"/>
                </a:solidFill>
                <a:effectLst/>
                <a:latin typeface="Calibri"/>
                <a:cs typeface="Calibri"/>
              </a:rPr>
              <a:t> per year.</a:t>
            </a:r>
            <a:r>
              <a:rPr lang="en-US" sz="1600">
                <a:solidFill>
                  <a:srgbClr val="212121"/>
                </a:solidFill>
                <a:latin typeface="Calibri"/>
                <a:cs typeface="Calibri"/>
              </a:rPr>
              <a:t> </a:t>
            </a:r>
            <a:endParaRPr lang="en-US" sz="1600" b="1" i="1"/>
          </a:p>
          <a:p>
            <a:pPr marL="285750" indent="-285750"/>
            <a:r>
              <a:rPr lang="en-US" sz="1600"/>
              <a:t>There is no dietary requirement for added sugar, so the preference is therefore “zero added sugar”. </a:t>
            </a:r>
            <a:endParaRPr lang="en-US" sz="1600" b="1" i="1">
              <a:cs typeface="Calibri"/>
            </a:endParaRPr>
          </a:p>
          <a:p>
            <a:pPr marL="285750" indent="-285750"/>
            <a:r>
              <a:rPr lang="en-US" sz="1600" b="1" i="1"/>
              <a:t>The WHO recommends reducing the intake of free sugars to NO MORE THAN 5 to 10% of total energy intake.</a:t>
            </a:r>
            <a:endParaRPr lang="en-US" sz="1600" b="1" i="1">
              <a:cs typeface="Calibri"/>
            </a:endParaRPr>
          </a:p>
        </p:txBody>
      </p:sp>
      <p:pic>
        <p:nvPicPr>
          <p:cNvPr id="1026" name="Picture 2" descr="Fructose - Wikipedia">
            <a:extLst>
              <a:ext uri="{FF2B5EF4-FFF2-40B4-BE49-F238E27FC236}">
                <a16:creationId xmlns:a16="http://schemas.microsoft.com/office/drawing/2014/main" id="{9173A309-0009-4F09-A249-742825D6103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899" y="1737697"/>
            <a:ext cx="2974946" cy="1465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a black square&#10;&#10;Description automatically generated with medium confidence">
            <a:extLst>
              <a:ext uri="{FF2B5EF4-FFF2-40B4-BE49-F238E27FC236}">
                <a16:creationId xmlns:a16="http://schemas.microsoft.com/office/drawing/2014/main" id="{1AAF3F1A-EA90-4D38-8FF6-DE0B24BCA15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8200" y="4306348"/>
            <a:ext cx="3244645" cy="1485439"/>
          </a:xfrm>
          <a:prstGeom prst="rect">
            <a:avLst/>
          </a:prstGeom>
        </p:spPr>
      </p:pic>
      <p:sp>
        <p:nvSpPr>
          <p:cNvPr id="8" name="TextBox 7">
            <a:extLst>
              <a:ext uri="{FF2B5EF4-FFF2-40B4-BE49-F238E27FC236}">
                <a16:creationId xmlns:a16="http://schemas.microsoft.com/office/drawing/2014/main" id="{B4E950EC-B817-4A75-9FCD-27F52A2C99B1}"/>
              </a:ext>
            </a:extLst>
          </p:cNvPr>
          <p:cNvSpPr txBox="1"/>
          <p:nvPr/>
        </p:nvSpPr>
        <p:spPr>
          <a:xfrm>
            <a:off x="2054942" y="3429000"/>
            <a:ext cx="1317523" cy="369332"/>
          </a:xfrm>
          <a:prstGeom prst="rect">
            <a:avLst/>
          </a:prstGeom>
          <a:noFill/>
        </p:spPr>
        <p:txBody>
          <a:bodyPr wrap="square" rtlCol="0">
            <a:spAutoFit/>
          </a:bodyPr>
          <a:lstStyle/>
          <a:p>
            <a:r>
              <a:rPr lang="en-US"/>
              <a:t>Fructose</a:t>
            </a:r>
          </a:p>
        </p:txBody>
      </p:sp>
      <p:sp>
        <p:nvSpPr>
          <p:cNvPr id="10" name="TextBox 9">
            <a:extLst>
              <a:ext uri="{FF2B5EF4-FFF2-40B4-BE49-F238E27FC236}">
                <a16:creationId xmlns:a16="http://schemas.microsoft.com/office/drawing/2014/main" id="{34C07A9F-F990-4D18-9309-284952B70CE8}"/>
              </a:ext>
            </a:extLst>
          </p:cNvPr>
          <p:cNvSpPr txBox="1"/>
          <p:nvPr/>
        </p:nvSpPr>
        <p:spPr>
          <a:xfrm>
            <a:off x="2054941" y="5929868"/>
            <a:ext cx="1317523" cy="369332"/>
          </a:xfrm>
          <a:prstGeom prst="rect">
            <a:avLst/>
          </a:prstGeom>
          <a:noFill/>
        </p:spPr>
        <p:txBody>
          <a:bodyPr wrap="square" rtlCol="0">
            <a:spAutoFit/>
          </a:bodyPr>
          <a:lstStyle/>
          <a:p>
            <a:r>
              <a:rPr lang="en-US"/>
              <a:t>Glucose</a:t>
            </a:r>
          </a:p>
        </p:txBody>
      </p:sp>
      <p:sp>
        <p:nvSpPr>
          <p:cNvPr id="4" name="Slide Number Placeholder 3"/>
          <p:cNvSpPr>
            <a:spLocks noGrp="1"/>
          </p:cNvSpPr>
          <p:nvPr>
            <p:ph type="sldNum" sz="quarter" idx="12"/>
          </p:nvPr>
        </p:nvSpPr>
        <p:spPr/>
        <p:txBody>
          <a:bodyPr/>
          <a:lstStyle/>
          <a:p>
            <a:fld id="{B240F673-AB74-4F46-8E08-B12C54C3A72A}" type="slidenum">
              <a:rPr lang="en-US" smtClean="0"/>
              <a:t>23</a:t>
            </a:fld>
            <a:endParaRPr lang="en-US"/>
          </a:p>
        </p:txBody>
      </p:sp>
      <p:sp>
        <p:nvSpPr>
          <p:cNvPr id="5" name="TextBox 4">
            <a:extLst>
              <a:ext uri="{FF2B5EF4-FFF2-40B4-BE49-F238E27FC236}">
                <a16:creationId xmlns:a16="http://schemas.microsoft.com/office/drawing/2014/main" id="{54F5D033-A250-D60F-2C04-6C6541F4587C}"/>
              </a:ext>
            </a:extLst>
          </p:cNvPr>
          <p:cNvSpPr txBox="1"/>
          <p:nvPr/>
        </p:nvSpPr>
        <p:spPr>
          <a:xfrm>
            <a:off x="4921249" y="6392333"/>
            <a:ext cx="59478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938953"/>
                </a:solidFill>
                <a:cs typeface="Calibri"/>
              </a:rPr>
              <a:t>Source: *</a:t>
            </a:r>
            <a:r>
              <a:rPr lang="en-US" sz="1200">
                <a:solidFill>
                  <a:srgbClr val="938953"/>
                </a:solidFill>
                <a:cs typeface="Calibri"/>
                <a:hlinkClick r:id="rId5">
                  <a:extLst>
                    <a:ext uri="{A12FA001-AC4F-418D-AE19-62706E023703}">
                      <ahyp:hlinkClr xmlns:ahyp="http://schemas.microsoft.com/office/drawing/2018/hyperlinkcolor" val="tx"/>
                    </a:ext>
                  </a:extLst>
                </a:hlinkClick>
              </a:rPr>
              <a:t>Sugar consumption in Kuwait</a:t>
            </a:r>
            <a:r>
              <a:rPr lang="en-US" sz="1200">
                <a:solidFill>
                  <a:srgbClr val="938953"/>
                </a:solidFill>
                <a:cs typeface="Calibri"/>
              </a:rPr>
              <a:t>, Helgi Library.</a:t>
            </a:r>
            <a:endParaRPr lang="en-US" sz="1200">
              <a:solidFill>
                <a:srgbClr val="938953"/>
              </a:solidFill>
            </a:endParaRPr>
          </a:p>
        </p:txBody>
      </p:sp>
    </p:spTree>
    <p:extLst>
      <p:ext uri="{BB962C8B-B14F-4D97-AF65-F5344CB8AC3E}">
        <p14:creationId xmlns:p14="http://schemas.microsoft.com/office/powerpoint/2010/main" val="4176682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1386F-DCAB-469E-9293-9B8D8074BC39}"/>
              </a:ext>
            </a:extLst>
          </p:cNvPr>
          <p:cNvSpPr>
            <a:spLocks noGrp="1"/>
          </p:cNvSpPr>
          <p:nvPr>
            <p:ph type="title"/>
          </p:nvPr>
        </p:nvSpPr>
        <p:spPr>
          <a:xfrm>
            <a:off x="838200" y="365126"/>
            <a:ext cx="10515600" cy="726256"/>
          </a:xfrm>
        </p:spPr>
        <p:txBody>
          <a:bodyPr>
            <a:normAutofit/>
          </a:bodyPr>
          <a:lstStyle/>
          <a:p>
            <a:r>
              <a:rPr lang="en-US"/>
              <a:t>Why prioritize fructose reduction?</a:t>
            </a:r>
          </a:p>
        </p:txBody>
      </p:sp>
      <p:sp>
        <p:nvSpPr>
          <p:cNvPr id="3" name="Content Placeholder 2">
            <a:extLst>
              <a:ext uri="{FF2B5EF4-FFF2-40B4-BE49-F238E27FC236}">
                <a16:creationId xmlns:a16="http://schemas.microsoft.com/office/drawing/2014/main" id="{0A36233A-4621-4945-9804-5E2F833EB7CF}"/>
              </a:ext>
            </a:extLst>
          </p:cNvPr>
          <p:cNvSpPr>
            <a:spLocks noGrp="1"/>
          </p:cNvSpPr>
          <p:nvPr>
            <p:ph idx="1"/>
          </p:nvPr>
        </p:nvSpPr>
        <p:spPr>
          <a:xfrm>
            <a:off x="5525729" y="1625570"/>
            <a:ext cx="5828071" cy="4351338"/>
          </a:xfrm>
        </p:spPr>
        <p:txBody>
          <a:bodyPr vert="horz" lIns="91440" tIns="45720" rIns="91440" bIns="45720" rtlCol="0" anchor="t">
            <a:normAutofit fontScale="92500" lnSpcReduction="20000"/>
          </a:bodyPr>
          <a:lstStyle/>
          <a:p>
            <a:r>
              <a:rPr lang="en-US" dirty="0"/>
              <a:t>Glucose is metabolized by every cell in the body.</a:t>
            </a:r>
          </a:p>
          <a:p>
            <a:r>
              <a:rPr lang="en-US" i="1" dirty="0"/>
              <a:t>Fructose is metabolized primarily in the liver.</a:t>
            </a:r>
            <a:endParaRPr lang="en-US" i="1" dirty="0">
              <a:cs typeface="Calibri"/>
            </a:endParaRPr>
          </a:p>
          <a:p>
            <a:r>
              <a:rPr lang="en-US" dirty="0"/>
              <a:t>Fructose restriction can have multiple metabolic benefits in relatively short period of time.</a:t>
            </a:r>
            <a:endParaRPr lang="en-US" dirty="0">
              <a:cs typeface="Calibri"/>
            </a:endParaRPr>
          </a:p>
          <a:p>
            <a:r>
              <a:rPr lang="en-US" dirty="0"/>
              <a:t>Nonalcoholic Liver Disease (NAFLD) is prevalent in over one-third of Kuwaitis. </a:t>
            </a:r>
            <a:endParaRPr lang="en-US" dirty="0">
              <a:cs typeface="Calibri"/>
            </a:endParaRPr>
          </a:p>
          <a:p>
            <a:r>
              <a:rPr lang="en-US" dirty="0"/>
              <a:t>Nonalcoholic steatohepatitis (NASH) currently consumes nearly 8% of the Kuwait national healthcare budget.</a:t>
            </a:r>
            <a:endParaRPr lang="en-US" dirty="0">
              <a:cs typeface="Calibri"/>
            </a:endParaRPr>
          </a:p>
          <a:p>
            <a:r>
              <a:rPr lang="en-US" dirty="0"/>
              <a:t>Dr. Robert H. Lustig, KDD’s lead scientific advisory, is a global expert on dietary fructose and fructose metabolism.</a:t>
            </a:r>
            <a:endParaRPr lang="en-US" dirty="0">
              <a:cs typeface="Calibri"/>
            </a:endParaRPr>
          </a:p>
          <a:p>
            <a:r>
              <a:rPr lang="en-US" dirty="0"/>
              <a:t>The no-added-sugar ice cream developed by KDD has less than .112g per 100g fructose, a negligible amount.</a:t>
            </a:r>
            <a:endParaRPr lang="en-US" dirty="0">
              <a:cs typeface="Calibri"/>
            </a:endParaRPr>
          </a:p>
        </p:txBody>
      </p:sp>
      <p:pic>
        <p:nvPicPr>
          <p:cNvPr id="5" name="Picture 4" descr="A poster with text and icons&#10;&#10;Description automatically generated with medium confidence">
            <a:extLst>
              <a:ext uri="{FF2B5EF4-FFF2-40B4-BE49-F238E27FC236}">
                <a16:creationId xmlns:a16="http://schemas.microsoft.com/office/drawing/2014/main" id="{AFAEA1CA-97D9-4989-9B69-2010723AC2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25192" y="1091382"/>
            <a:ext cx="3796998" cy="4857626"/>
          </a:xfrm>
          <a:prstGeom prst="rect">
            <a:avLst/>
          </a:prstGeom>
        </p:spPr>
      </p:pic>
      <p:sp>
        <p:nvSpPr>
          <p:cNvPr id="6" name="TextBox 5">
            <a:extLst>
              <a:ext uri="{FF2B5EF4-FFF2-40B4-BE49-F238E27FC236}">
                <a16:creationId xmlns:a16="http://schemas.microsoft.com/office/drawing/2014/main" id="{8F18B0DC-B6E4-4031-92A5-7EEB7A926829}"/>
              </a:ext>
            </a:extLst>
          </p:cNvPr>
          <p:cNvSpPr txBox="1"/>
          <p:nvPr/>
        </p:nvSpPr>
        <p:spPr>
          <a:xfrm>
            <a:off x="1119359" y="5976029"/>
            <a:ext cx="4008664" cy="769441"/>
          </a:xfrm>
          <a:prstGeom prst="rect">
            <a:avLst/>
          </a:prstGeom>
          <a:noFill/>
        </p:spPr>
        <p:txBody>
          <a:bodyPr wrap="square" lIns="91440" tIns="45720" rIns="91440" bIns="45720" rtlCol="0" anchor="t">
            <a:spAutoFit/>
          </a:bodyPr>
          <a:lstStyle/>
          <a:p>
            <a:r>
              <a:rPr lang="en-US" sz="1100"/>
              <a:t>Fructose restriction study showed multiple metabolic benefits in just 9 days (without calorie restriction). </a:t>
            </a:r>
          </a:p>
          <a:p>
            <a:r>
              <a:rPr lang="en-US" sz="1100" b="1">
                <a:solidFill>
                  <a:schemeClr val="bg2">
                    <a:lumMod val="50000"/>
                  </a:schemeClr>
                </a:solidFill>
              </a:rPr>
              <a:t>Source</a:t>
            </a:r>
            <a:r>
              <a:rPr lang="en-US" sz="1100">
                <a:solidFill>
                  <a:schemeClr val="bg2">
                    <a:lumMod val="50000"/>
                  </a:schemeClr>
                </a:solidFill>
              </a:rPr>
              <a:t>: Available at https://robertlustig.com/fructose-restriction/  </a:t>
            </a:r>
            <a:endParaRPr lang="en-US" sz="1100">
              <a:solidFill>
                <a:schemeClr val="bg2">
                  <a:lumMod val="50000"/>
                </a:schemeClr>
              </a:solidFill>
              <a:cs typeface="Calibri"/>
            </a:endParaRPr>
          </a:p>
          <a:p>
            <a:endParaRPr lang="en-US" sz="1100"/>
          </a:p>
        </p:txBody>
      </p:sp>
      <p:sp>
        <p:nvSpPr>
          <p:cNvPr id="4" name="Slide Number Placeholder 3"/>
          <p:cNvSpPr>
            <a:spLocks noGrp="1"/>
          </p:cNvSpPr>
          <p:nvPr>
            <p:ph type="sldNum" sz="quarter" idx="12"/>
          </p:nvPr>
        </p:nvSpPr>
        <p:spPr/>
        <p:txBody>
          <a:bodyPr/>
          <a:lstStyle/>
          <a:p>
            <a:fld id="{B240F673-AB74-4F46-8E08-B12C54C3A72A}" type="slidenum">
              <a:rPr lang="en-US" smtClean="0"/>
              <a:t>24</a:t>
            </a:fld>
            <a:endParaRPr lang="en-US"/>
          </a:p>
        </p:txBody>
      </p:sp>
    </p:spTree>
    <p:extLst>
      <p:ext uri="{BB962C8B-B14F-4D97-AF65-F5344CB8AC3E}">
        <p14:creationId xmlns:p14="http://schemas.microsoft.com/office/powerpoint/2010/main" val="3882002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25C36-AE76-4825-8CA0-48A77D882AA5}"/>
              </a:ext>
            </a:extLst>
          </p:cNvPr>
          <p:cNvSpPr>
            <a:spLocks noGrp="1"/>
          </p:cNvSpPr>
          <p:nvPr>
            <p:ph type="title"/>
          </p:nvPr>
        </p:nvSpPr>
        <p:spPr>
          <a:xfrm>
            <a:off x="0" y="432959"/>
            <a:ext cx="9801726" cy="762000"/>
          </a:xfrm>
        </p:spPr>
        <p:txBody>
          <a:bodyPr>
            <a:normAutofit/>
          </a:bodyPr>
          <a:lstStyle/>
          <a:p>
            <a:r>
              <a:rPr lang="en-US" sz="3600"/>
              <a:t>Technical Versus Ethical “No Added Sugar”</a:t>
            </a:r>
          </a:p>
        </p:txBody>
      </p:sp>
      <p:pic>
        <p:nvPicPr>
          <p:cNvPr id="5" name="Content Placeholder 4" descr="A graph of sugar cubes&#10;&#10;Description automatically generated">
            <a:extLst>
              <a:ext uri="{FF2B5EF4-FFF2-40B4-BE49-F238E27FC236}">
                <a16:creationId xmlns:a16="http://schemas.microsoft.com/office/drawing/2014/main" id="{312F7CBD-F3ED-4EF9-AF38-1E9B14691D0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55861" y="1690688"/>
            <a:ext cx="4652373" cy="4351338"/>
          </a:xfrm>
        </p:spPr>
      </p:pic>
      <p:sp>
        <p:nvSpPr>
          <p:cNvPr id="6" name="Content Placeholder 5">
            <a:extLst>
              <a:ext uri="{FF2B5EF4-FFF2-40B4-BE49-F238E27FC236}">
                <a16:creationId xmlns:a16="http://schemas.microsoft.com/office/drawing/2014/main" id="{99C833BB-8D4C-4E22-B281-628EE0A7962C}"/>
              </a:ext>
            </a:extLst>
          </p:cNvPr>
          <p:cNvSpPr>
            <a:spLocks noGrp="1"/>
          </p:cNvSpPr>
          <p:nvPr>
            <p:ph sz="half" idx="2"/>
          </p:nvPr>
        </p:nvSpPr>
        <p:spPr>
          <a:xfrm>
            <a:off x="6096000" y="2205318"/>
            <a:ext cx="5280891" cy="3747247"/>
          </a:xfrm>
        </p:spPr>
        <p:txBody>
          <a:bodyPr>
            <a:normAutofit fontScale="85000" lnSpcReduction="20000"/>
          </a:bodyPr>
          <a:lstStyle/>
          <a:p>
            <a:pPr marL="0" indent="0">
              <a:buNone/>
            </a:pPr>
            <a:r>
              <a:rPr lang="en-US" sz="3500" b="1"/>
              <a:t>Real Versus Fake No-Added-Sugar Claims</a:t>
            </a:r>
          </a:p>
          <a:p>
            <a:pPr marL="0" indent="0">
              <a:buNone/>
            </a:pPr>
            <a:r>
              <a:rPr lang="en-US" sz="3300"/>
              <a:t>Some manufacturers are claiming “no added sugar” which may be technically correct, but adding fruit juice as a proxy for added sugar is not forthcoming and can mislead consumers who may be seeking to reduce dietary sugars for important health reasons.</a:t>
            </a:r>
          </a:p>
        </p:txBody>
      </p:sp>
      <p:sp>
        <p:nvSpPr>
          <p:cNvPr id="7" name="Rectangle 6">
            <a:extLst>
              <a:ext uri="{FF2B5EF4-FFF2-40B4-BE49-F238E27FC236}">
                <a16:creationId xmlns:a16="http://schemas.microsoft.com/office/drawing/2014/main" id="{CF168F64-6F51-41AB-B515-6808C0C418BA}"/>
              </a:ext>
            </a:extLst>
          </p:cNvPr>
          <p:cNvSpPr/>
          <p:nvPr/>
        </p:nvSpPr>
        <p:spPr>
          <a:xfrm>
            <a:off x="4615201" y="4473406"/>
            <a:ext cx="505267" cy="923330"/>
          </a:xfrm>
          <a:prstGeom prst="rect">
            <a:avLst/>
          </a:prstGeom>
          <a:noFill/>
        </p:spPr>
        <p:txBody>
          <a:bodyPr wrap="none" lIns="91440" tIns="45720" rIns="91440" bIns="45720">
            <a:spAutoFit/>
          </a:bodyPr>
          <a:lstStyle/>
          <a:p>
            <a:pPr algn="ctr"/>
            <a:r>
              <a:rPr lang="en-US" sz="5400">
                <a:ln w="0"/>
                <a:solidFill>
                  <a:schemeClr val="tx1">
                    <a:lumMod val="65000"/>
                    <a:lumOff val="35000"/>
                  </a:schemeClr>
                </a:solidFill>
                <a:effectLst>
                  <a:outerShdw blurRad="38100" dist="19050" dir="2700000" algn="tl" rotWithShape="0">
                    <a:schemeClr val="dk1">
                      <a:alpha val="40000"/>
                    </a:schemeClr>
                  </a:outerShdw>
                </a:effectLst>
              </a:rPr>
              <a:t>?</a:t>
            </a:r>
          </a:p>
        </p:txBody>
      </p:sp>
      <p:sp>
        <p:nvSpPr>
          <p:cNvPr id="3" name="Slide Number Placeholder 2"/>
          <p:cNvSpPr>
            <a:spLocks noGrp="1"/>
          </p:cNvSpPr>
          <p:nvPr>
            <p:ph type="sldNum" sz="quarter" idx="12"/>
          </p:nvPr>
        </p:nvSpPr>
        <p:spPr/>
        <p:txBody>
          <a:bodyPr/>
          <a:lstStyle/>
          <a:p>
            <a:fld id="{B240F673-AB74-4F46-8E08-B12C54C3A72A}" type="slidenum">
              <a:rPr lang="en-US" smtClean="0"/>
              <a:t>25</a:t>
            </a:fld>
            <a:endParaRPr lang="en-US"/>
          </a:p>
        </p:txBody>
      </p:sp>
    </p:spTree>
    <p:extLst>
      <p:ext uri="{BB962C8B-B14F-4D97-AF65-F5344CB8AC3E}">
        <p14:creationId xmlns:p14="http://schemas.microsoft.com/office/powerpoint/2010/main" val="623371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0D79-FDAF-4B27-B293-8DC012F7E11F}"/>
              </a:ext>
            </a:extLst>
          </p:cNvPr>
          <p:cNvSpPr>
            <a:spLocks noGrp="1"/>
          </p:cNvSpPr>
          <p:nvPr>
            <p:ph type="title"/>
          </p:nvPr>
        </p:nvSpPr>
        <p:spPr>
          <a:xfrm>
            <a:off x="364957" y="340576"/>
            <a:ext cx="5486400" cy="762000"/>
          </a:xfrm>
        </p:spPr>
        <p:txBody>
          <a:bodyPr>
            <a:normAutofit fontScale="90000"/>
          </a:bodyPr>
          <a:lstStyle/>
          <a:p>
            <a:r>
              <a:rPr lang="en-US"/>
              <a:t>Safe &amp; Effective Sweetener Solutions</a:t>
            </a:r>
          </a:p>
        </p:txBody>
      </p:sp>
      <p:sp>
        <p:nvSpPr>
          <p:cNvPr id="3" name="Content Placeholder 2">
            <a:extLst>
              <a:ext uri="{FF2B5EF4-FFF2-40B4-BE49-F238E27FC236}">
                <a16:creationId xmlns:a16="http://schemas.microsoft.com/office/drawing/2014/main" id="{ABD71E1C-72FE-4A7A-B527-32E7A0F4C13C}"/>
              </a:ext>
            </a:extLst>
          </p:cNvPr>
          <p:cNvSpPr>
            <a:spLocks noGrp="1"/>
          </p:cNvSpPr>
          <p:nvPr>
            <p:ph idx="1"/>
          </p:nvPr>
        </p:nvSpPr>
        <p:spPr>
          <a:xfrm>
            <a:off x="4788310" y="1690688"/>
            <a:ext cx="6565489" cy="4486275"/>
          </a:xfrm>
        </p:spPr>
        <p:txBody>
          <a:bodyPr vert="horz" lIns="91440" tIns="45720" rIns="91440" bIns="45720" rtlCol="0" anchor="t">
            <a:normAutofit/>
          </a:bodyPr>
          <a:lstStyle/>
          <a:p>
            <a:pPr marL="228600" indent="-228600"/>
            <a:r>
              <a:rPr lang="en-US" sz="2100"/>
              <a:t>One of the key deliverables of the research supported by KFAS was to thoroughly investigate alternatives to sugar. </a:t>
            </a:r>
            <a:endParaRPr lang="en-US"/>
          </a:p>
          <a:p>
            <a:pPr marL="228600" indent="-228600"/>
            <a:r>
              <a:rPr lang="en-US" sz="2100"/>
              <a:t>Reengineering foods without sugar is not simple. </a:t>
            </a:r>
            <a:endParaRPr lang="en-US" sz="2100">
              <a:cs typeface="Calibri"/>
            </a:endParaRPr>
          </a:p>
          <a:p>
            <a:pPr marL="228600" indent="-228600"/>
            <a:r>
              <a:rPr lang="en-US" sz="2100"/>
              <a:t>KDD seeks a genuine reduction in total sugar, reviewing the scientific literature and carefully evaluating the safest and most effective sweetener solutions available. </a:t>
            </a:r>
            <a:endParaRPr lang="en-US" sz="2100">
              <a:cs typeface="Calibri"/>
            </a:endParaRPr>
          </a:p>
          <a:p>
            <a:pPr marL="228600" indent="-228600"/>
            <a:r>
              <a:rPr lang="en-US" sz="2100"/>
              <a:t>We determined that Erythritol and Stevia are optimal solutions, given what the GSO currently allows.</a:t>
            </a:r>
            <a:endParaRPr lang="en-US" sz="2100">
              <a:cs typeface="Calibri"/>
            </a:endParaRPr>
          </a:p>
          <a:p>
            <a:pPr marL="0" indent="0">
              <a:buNone/>
            </a:pPr>
            <a:endParaRPr lang="en-US"/>
          </a:p>
          <a:p>
            <a:pPr marL="0" indent="0">
              <a:buNone/>
            </a:pPr>
            <a:r>
              <a:rPr lang="en-US" sz="2100">
                <a:solidFill>
                  <a:schemeClr val="bg2">
                    <a:lumMod val="50000"/>
                  </a:schemeClr>
                </a:solidFill>
              </a:rPr>
              <a:t>References here:</a:t>
            </a:r>
            <a:endParaRPr lang="en-US" sz="2100">
              <a:solidFill>
                <a:schemeClr val="bg2">
                  <a:lumMod val="50000"/>
                </a:schemeClr>
              </a:solidFill>
              <a:cs typeface="Calibri"/>
            </a:endParaRPr>
          </a:p>
          <a:p>
            <a:pPr marL="0" indent="0">
              <a:buNone/>
            </a:pPr>
            <a:r>
              <a:rPr lang="en-US" sz="2100">
                <a:solidFill>
                  <a:schemeClr val="bg2">
                    <a:lumMod val="50000"/>
                  </a:schemeClr>
                </a:solidFill>
              </a:rPr>
              <a:t> </a:t>
            </a:r>
            <a:r>
              <a:rPr lang="en-US" sz="2100">
                <a:solidFill>
                  <a:schemeClr val="bg2">
                    <a:lumMod val="50000"/>
                  </a:schemeClr>
                </a:solidFill>
                <a:hlinkClick r:id="rId3">
                  <a:extLst>
                    <a:ext uri="{A12FA001-AC4F-418D-AE19-62706E023703}">
                      <ahyp:hlinkClr xmlns:ahyp="http://schemas.microsoft.com/office/drawing/2018/hyperlinkcolor" val="tx"/>
                    </a:ext>
                  </a:extLst>
                </a:hlinkClick>
              </a:rPr>
              <a:t>https://metabolicmatrix.info/scientific-evidence/</a:t>
            </a:r>
            <a:r>
              <a:rPr lang="en-US" sz="2100">
                <a:solidFill>
                  <a:schemeClr val="bg2">
                    <a:lumMod val="50000"/>
                  </a:schemeClr>
                </a:solidFill>
              </a:rPr>
              <a:t> </a:t>
            </a:r>
            <a:endParaRPr lang="en-US" sz="2100">
              <a:solidFill>
                <a:schemeClr val="bg2">
                  <a:lumMod val="50000"/>
                </a:schemeClr>
              </a:solidFill>
              <a:cs typeface="Calibri"/>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F9511F81-4DC6-4D63-9F63-53F871FA38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08838" y="1830879"/>
            <a:ext cx="2485431" cy="1325563"/>
          </a:xfrm>
          <a:prstGeom prst="rect">
            <a:avLst/>
          </a:prstGeom>
        </p:spPr>
      </p:pic>
      <p:sp>
        <p:nvSpPr>
          <p:cNvPr id="8" name="TextBox 7">
            <a:extLst>
              <a:ext uri="{FF2B5EF4-FFF2-40B4-BE49-F238E27FC236}">
                <a16:creationId xmlns:a16="http://schemas.microsoft.com/office/drawing/2014/main" id="{153F4308-8728-40F2-A161-1030C89E6F01}"/>
              </a:ext>
            </a:extLst>
          </p:cNvPr>
          <p:cNvSpPr txBox="1"/>
          <p:nvPr/>
        </p:nvSpPr>
        <p:spPr>
          <a:xfrm>
            <a:off x="1485202" y="3188988"/>
            <a:ext cx="1316992" cy="369332"/>
          </a:xfrm>
          <a:prstGeom prst="rect">
            <a:avLst/>
          </a:prstGeom>
          <a:noFill/>
        </p:spPr>
        <p:txBody>
          <a:bodyPr wrap="square" rtlCol="0">
            <a:spAutoFit/>
          </a:bodyPr>
          <a:lstStyle/>
          <a:p>
            <a:r>
              <a:rPr lang="en-US"/>
              <a:t>(Erythritol)</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3D8684DB-07CD-45AB-8AC5-5A7F83D5BF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8358" y="3972544"/>
            <a:ext cx="2766392" cy="1325563"/>
          </a:xfrm>
          <a:prstGeom prst="rect">
            <a:avLst/>
          </a:prstGeom>
        </p:spPr>
      </p:pic>
      <p:sp>
        <p:nvSpPr>
          <p:cNvPr id="11" name="TextBox 10">
            <a:extLst>
              <a:ext uri="{FF2B5EF4-FFF2-40B4-BE49-F238E27FC236}">
                <a16:creationId xmlns:a16="http://schemas.microsoft.com/office/drawing/2014/main" id="{EC8E7905-FB4D-4843-95F6-CDCE8E45B6F4}"/>
              </a:ext>
            </a:extLst>
          </p:cNvPr>
          <p:cNvSpPr txBox="1"/>
          <p:nvPr/>
        </p:nvSpPr>
        <p:spPr>
          <a:xfrm>
            <a:off x="1199883" y="5400028"/>
            <a:ext cx="2094271" cy="369332"/>
          </a:xfrm>
          <a:prstGeom prst="rect">
            <a:avLst/>
          </a:prstGeom>
          <a:noFill/>
        </p:spPr>
        <p:txBody>
          <a:bodyPr wrap="square" rtlCol="0">
            <a:spAutoFit/>
          </a:bodyPr>
          <a:lstStyle/>
          <a:p>
            <a:pPr algn="ctr"/>
            <a:r>
              <a:rPr lang="en-US"/>
              <a:t>(</a:t>
            </a:r>
            <a:r>
              <a:rPr lang="en-US" err="1"/>
              <a:t>Steviol</a:t>
            </a:r>
            <a:r>
              <a:rPr lang="en-US"/>
              <a:t> glycoside)</a:t>
            </a:r>
          </a:p>
        </p:txBody>
      </p:sp>
      <p:sp>
        <p:nvSpPr>
          <p:cNvPr id="4" name="Slide Number Placeholder 3"/>
          <p:cNvSpPr>
            <a:spLocks noGrp="1"/>
          </p:cNvSpPr>
          <p:nvPr>
            <p:ph type="sldNum" sz="quarter" idx="12"/>
          </p:nvPr>
        </p:nvSpPr>
        <p:spPr/>
        <p:txBody>
          <a:bodyPr/>
          <a:lstStyle/>
          <a:p>
            <a:fld id="{B240F673-AB74-4F46-8E08-B12C54C3A72A}" type="slidenum">
              <a:rPr lang="en-US" smtClean="0"/>
              <a:t>26</a:t>
            </a:fld>
            <a:endParaRPr lang="en-US"/>
          </a:p>
        </p:txBody>
      </p:sp>
    </p:spTree>
    <p:extLst>
      <p:ext uri="{BB962C8B-B14F-4D97-AF65-F5344CB8AC3E}">
        <p14:creationId xmlns:p14="http://schemas.microsoft.com/office/powerpoint/2010/main" val="1142014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ADBDA-3372-4690-9E4B-5C1967C01FB4}"/>
              </a:ext>
            </a:extLst>
          </p:cNvPr>
          <p:cNvSpPr>
            <a:spLocks noGrp="1"/>
          </p:cNvSpPr>
          <p:nvPr>
            <p:ph type="title"/>
          </p:nvPr>
        </p:nvSpPr>
        <p:spPr>
          <a:xfrm>
            <a:off x="539844" y="449530"/>
            <a:ext cx="10109440" cy="762000"/>
          </a:xfrm>
        </p:spPr>
        <p:txBody>
          <a:bodyPr>
            <a:noAutofit/>
          </a:bodyPr>
          <a:lstStyle/>
          <a:p>
            <a:pPr algn="l"/>
            <a:r>
              <a:rPr lang="en-US" sz="3200"/>
              <a:t>Ingredient that </a:t>
            </a:r>
            <a:r>
              <a:rPr lang="en-US" sz="3200" i="1"/>
              <a:t>positively affects </a:t>
            </a:r>
            <a:r>
              <a:rPr lang="en-US" sz="3200"/>
              <a:t>all three pillars of the metabolic matrix: </a:t>
            </a:r>
            <a:r>
              <a:rPr lang="en-US" sz="3200" i="1"/>
              <a:t>Chocolate</a:t>
            </a:r>
          </a:p>
        </p:txBody>
      </p:sp>
      <p:sp>
        <p:nvSpPr>
          <p:cNvPr id="3" name="Content Placeholder 2">
            <a:extLst>
              <a:ext uri="{FF2B5EF4-FFF2-40B4-BE49-F238E27FC236}">
                <a16:creationId xmlns:a16="http://schemas.microsoft.com/office/drawing/2014/main" id="{3DC8FDDB-DAC2-4B21-A8B6-7C2DB620CF2D}"/>
              </a:ext>
            </a:extLst>
          </p:cNvPr>
          <p:cNvSpPr>
            <a:spLocks noGrp="1"/>
          </p:cNvSpPr>
          <p:nvPr>
            <p:ph idx="1"/>
          </p:nvPr>
        </p:nvSpPr>
        <p:spPr>
          <a:xfrm>
            <a:off x="5831648" y="1730301"/>
            <a:ext cx="6168085" cy="4762573"/>
          </a:xfrm>
        </p:spPr>
        <p:txBody>
          <a:bodyPr>
            <a:noAutofit/>
          </a:bodyPr>
          <a:lstStyle/>
          <a:p>
            <a:pPr>
              <a:lnSpc>
                <a:spcPct val="100000"/>
              </a:lnSpc>
              <a:spcBef>
                <a:spcPts val="0"/>
              </a:spcBef>
            </a:pPr>
            <a:r>
              <a:rPr lang="en-US" sz="1800" b="1"/>
              <a:t>Brain</a:t>
            </a:r>
          </a:p>
          <a:p>
            <a:pPr lvl="1">
              <a:lnSpc>
                <a:spcPct val="100000"/>
              </a:lnSpc>
              <a:spcBef>
                <a:spcPts val="0"/>
              </a:spcBef>
            </a:pPr>
            <a:r>
              <a:rPr lang="en-US" sz="1800"/>
              <a:t>Flavonoids improve cognitive function and protect against neurodegenerative diseases</a:t>
            </a:r>
          </a:p>
          <a:p>
            <a:pPr lvl="1">
              <a:lnSpc>
                <a:spcPct val="100000"/>
              </a:lnSpc>
              <a:spcBef>
                <a:spcPts val="0"/>
              </a:spcBef>
            </a:pPr>
            <a:r>
              <a:rPr lang="en-US" sz="1800"/>
              <a:t>Phenylethylamine and tryptophan can enhance mood &amp; sleep</a:t>
            </a:r>
          </a:p>
          <a:p>
            <a:pPr lvl="1">
              <a:lnSpc>
                <a:spcPct val="100000"/>
              </a:lnSpc>
              <a:spcBef>
                <a:spcPts val="0"/>
              </a:spcBef>
            </a:pPr>
            <a:r>
              <a:rPr lang="en-US" sz="1800"/>
              <a:t>Increased cerebral flow</a:t>
            </a:r>
          </a:p>
          <a:p>
            <a:pPr>
              <a:lnSpc>
                <a:spcPct val="100000"/>
              </a:lnSpc>
              <a:spcBef>
                <a:spcPts val="0"/>
              </a:spcBef>
            </a:pPr>
            <a:r>
              <a:rPr lang="en-US" sz="1800" b="1"/>
              <a:t>Gut</a:t>
            </a:r>
          </a:p>
          <a:p>
            <a:pPr lvl="1">
              <a:lnSpc>
                <a:spcPct val="100000"/>
              </a:lnSpc>
              <a:spcBef>
                <a:spcPts val="0"/>
              </a:spcBef>
            </a:pPr>
            <a:r>
              <a:rPr lang="en-US" sz="1800"/>
              <a:t>Improved diversity and abundance of gut bacteria</a:t>
            </a:r>
          </a:p>
          <a:p>
            <a:pPr lvl="1">
              <a:lnSpc>
                <a:spcPct val="100000"/>
              </a:lnSpc>
              <a:spcBef>
                <a:spcPts val="0"/>
              </a:spcBef>
            </a:pPr>
            <a:r>
              <a:rPr lang="en-US" sz="1800"/>
              <a:t>Decreased intestinal permeability</a:t>
            </a:r>
          </a:p>
          <a:p>
            <a:pPr lvl="1">
              <a:lnSpc>
                <a:spcPct val="100000"/>
              </a:lnSpc>
              <a:spcBef>
                <a:spcPts val="0"/>
              </a:spcBef>
            </a:pPr>
            <a:r>
              <a:rPr lang="en-US" sz="1800"/>
              <a:t>Improved mental health through the mind gut connection</a:t>
            </a:r>
          </a:p>
          <a:p>
            <a:pPr>
              <a:lnSpc>
                <a:spcPct val="100000"/>
              </a:lnSpc>
              <a:spcBef>
                <a:spcPts val="0"/>
              </a:spcBef>
            </a:pPr>
            <a:r>
              <a:rPr lang="en-US" sz="1800" b="1"/>
              <a:t>Liver</a:t>
            </a:r>
          </a:p>
          <a:p>
            <a:pPr lvl="1">
              <a:lnSpc>
                <a:spcPct val="100000"/>
              </a:lnSpc>
              <a:spcBef>
                <a:spcPts val="0"/>
              </a:spcBef>
            </a:pPr>
            <a:r>
              <a:rPr lang="en-US" sz="1800"/>
              <a:t>Polyphenols slow the progression of liver disease</a:t>
            </a:r>
          </a:p>
          <a:p>
            <a:pPr lvl="1">
              <a:lnSpc>
                <a:spcPct val="100000"/>
              </a:lnSpc>
              <a:spcBef>
                <a:spcPts val="0"/>
              </a:spcBef>
            </a:pPr>
            <a:r>
              <a:rPr lang="en-US" sz="1800"/>
              <a:t>antioxidant, cardiovascular, &amp; anti-inflammatory properties</a:t>
            </a:r>
          </a:p>
          <a:p>
            <a:pPr lvl="1">
              <a:lnSpc>
                <a:spcPct val="100000"/>
              </a:lnSpc>
              <a:spcBef>
                <a:spcPts val="0"/>
              </a:spcBef>
            </a:pPr>
            <a:r>
              <a:rPr lang="en-US" sz="1800"/>
              <a:t>Reduce risk for diabetes and insulin resistance </a:t>
            </a:r>
          </a:p>
        </p:txBody>
      </p:sp>
      <p:pic>
        <p:nvPicPr>
          <p:cNvPr id="6" name="Content Placeholder 3" descr="A diagram of different human organs&#10;&#10;Description automatically generated">
            <a:extLst>
              <a:ext uri="{FF2B5EF4-FFF2-40B4-BE49-F238E27FC236}">
                <a16:creationId xmlns:a16="http://schemas.microsoft.com/office/drawing/2014/main" id="{3FCB7427-A25B-487E-B0DF-229B408FB12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224" r="10861"/>
          <a:stretch/>
        </p:blipFill>
        <p:spPr>
          <a:xfrm>
            <a:off x="1457278" y="2305463"/>
            <a:ext cx="3262017" cy="2386640"/>
          </a:xfrm>
          <a:prstGeom prst="rect">
            <a:avLst/>
          </a:prstGeom>
        </p:spPr>
      </p:pic>
      <p:sp>
        <p:nvSpPr>
          <p:cNvPr id="7" name="TextBox 6">
            <a:extLst>
              <a:ext uri="{FF2B5EF4-FFF2-40B4-BE49-F238E27FC236}">
                <a16:creationId xmlns:a16="http://schemas.microsoft.com/office/drawing/2014/main" id="{4B326238-CA80-4CEE-BDB9-553B8027EA95}"/>
              </a:ext>
            </a:extLst>
          </p:cNvPr>
          <p:cNvSpPr txBox="1"/>
          <p:nvPr/>
        </p:nvSpPr>
        <p:spPr>
          <a:xfrm>
            <a:off x="1434353" y="2020695"/>
            <a:ext cx="1210235" cy="461665"/>
          </a:xfrm>
          <a:prstGeom prst="rect">
            <a:avLst/>
          </a:prstGeom>
          <a:noFill/>
        </p:spPr>
        <p:txBody>
          <a:bodyPr wrap="square" rtlCol="0">
            <a:spAutoFit/>
          </a:bodyPr>
          <a:lstStyle/>
          <a:p>
            <a:pPr algn="ctr"/>
            <a:r>
              <a:rPr lang="en-US" sz="1200"/>
              <a:t>Cognition Function</a:t>
            </a:r>
          </a:p>
        </p:txBody>
      </p:sp>
      <p:sp>
        <p:nvSpPr>
          <p:cNvPr id="8" name="TextBox 7">
            <a:extLst>
              <a:ext uri="{FF2B5EF4-FFF2-40B4-BE49-F238E27FC236}">
                <a16:creationId xmlns:a16="http://schemas.microsoft.com/office/drawing/2014/main" id="{28A5C3C3-A9FE-414F-BD3A-998FDA54E9B7}"/>
              </a:ext>
            </a:extLst>
          </p:cNvPr>
          <p:cNvSpPr txBox="1"/>
          <p:nvPr/>
        </p:nvSpPr>
        <p:spPr>
          <a:xfrm>
            <a:off x="2535228" y="1795002"/>
            <a:ext cx="1210235" cy="276999"/>
          </a:xfrm>
          <a:prstGeom prst="rect">
            <a:avLst/>
          </a:prstGeom>
          <a:noFill/>
        </p:spPr>
        <p:txBody>
          <a:bodyPr wrap="square" rtlCol="0">
            <a:spAutoFit/>
          </a:bodyPr>
          <a:lstStyle/>
          <a:p>
            <a:pPr algn="ctr"/>
            <a:r>
              <a:rPr lang="en-US" sz="1200"/>
              <a:t>Mood &amp; Sleep</a:t>
            </a:r>
          </a:p>
        </p:txBody>
      </p:sp>
      <p:sp>
        <p:nvSpPr>
          <p:cNvPr id="9" name="TextBox 8">
            <a:extLst>
              <a:ext uri="{FF2B5EF4-FFF2-40B4-BE49-F238E27FC236}">
                <a16:creationId xmlns:a16="http://schemas.microsoft.com/office/drawing/2014/main" id="{D7BFFFAF-D42D-4167-AE07-039545583FA7}"/>
              </a:ext>
            </a:extLst>
          </p:cNvPr>
          <p:cNvSpPr txBox="1"/>
          <p:nvPr/>
        </p:nvSpPr>
        <p:spPr>
          <a:xfrm>
            <a:off x="3860472" y="2098505"/>
            <a:ext cx="1210235" cy="276999"/>
          </a:xfrm>
          <a:prstGeom prst="rect">
            <a:avLst/>
          </a:prstGeom>
          <a:noFill/>
        </p:spPr>
        <p:txBody>
          <a:bodyPr wrap="square" rtlCol="0">
            <a:spAutoFit/>
          </a:bodyPr>
          <a:lstStyle/>
          <a:p>
            <a:pPr algn="ctr"/>
            <a:r>
              <a:rPr lang="en-US" sz="1200"/>
              <a:t>Cerebral Flow</a:t>
            </a:r>
          </a:p>
        </p:txBody>
      </p:sp>
      <p:sp>
        <p:nvSpPr>
          <p:cNvPr id="10" name="TextBox 9">
            <a:extLst>
              <a:ext uri="{FF2B5EF4-FFF2-40B4-BE49-F238E27FC236}">
                <a16:creationId xmlns:a16="http://schemas.microsoft.com/office/drawing/2014/main" id="{BE9E46E2-A2BD-4D78-AC91-75A3DFA8049F}"/>
              </a:ext>
            </a:extLst>
          </p:cNvPr>
          <p:cNvSpPr txBox="1"/>
          <p:nvPr/>
        </p:nvSpPr>
        <p:spPr>
          <a:xfrm>
            <a:off x="1312742" y="4977239"/>
            <a:ext cx="978649" cy="461665"/>
          </a:xfrm>
          <a:prstGeom prst="rect">
            <a:avLst/>
          </a:prstGeom>
          <a:noFill/>
        </p:spPr>
        <p:txBody>
          <a:bodyPr wrap="square" rtlCol="0">
            <a:spAutoFit/>
          </a:bodyPr>
          <a:lstStyle/>
          <a:p>
            <a:pPr algn="ctr"/>
            <a:r>
              <a:rPr lang="en-US" sz="1200"/>
              <a:t>Mental Health</a:t>
            </a:r>
          </a:p>
        </p:txBody>
      </p:sp>
      <p:sp>
        <p:nvSpPr>
          <p:cNvPr id="11" name="TextBox 10">
            <a:extLst>
              <a:ext uri="{FF2B5EF4-FFF2-40B4-BE49-F238E27FC236}">
                <a16:creationId xmlns:a16="http://schemas.microsoft.com/office/drawing/2014/main" id="{D6DC839E-E59E-4F64-BD23-2E492A784ECA}"/>
              </a:ext>
            </a:extLst>
          </p:cNvPr>
          <p:cNvSpPr txBox="1"/>
          <p:nvPr/>
        </p:nvSpPr>
        <p:spPr>
          <a:xfrm>
            <a:off x="443592" y="4609508"/>
            <a:ext cx="1210235" cy="646331"/>
          </a:xfrm>
          <a:prstGeom prst="rect">
            <a:avLst/>
          </a:prstGeom>
          <a:noFill/>
        </p:spPr>
        <p:txBody>
          <a:bodyPr wrap="square" rtlCol="0">
            <a:spAutoFit/>
          </a:bodyPr>
          <a:lstStyle/>
          <a:p>
            <a:pPr algn="ctr"/>
            <a:r>
              <a:rPr lang="en-US" sz="1200"/>
              <a:t>Intestinal Barrier Improved</a:t>
            </a:r>
          </a:p>
        </p:txBody>
      </p:sp>
      <p:sp>
        <p:nvSpPr>
          <p:cNvPr id="12" name="TextBox 11">
            <a:extLst>
              <a:ext uri="{FF2B5EF4-FFF2-40B4-BE49-F238E27FC236}">
                <a16:creationId xmlns:a16="http://schemas.microsoft.com/office/drawing/2014/main" id="{A3F2DF41-15B2-49E0-823C-E25CDF8BC5EF}"/>
              </a:ext>
            </a:extLst>
          </p:cNvPr>
          <p:cNvSpPr txBox="1"/>
          <p:nvPr/>
        </p:nvSpPr>
        <p:spPr>
          <a:xfrm>
            <a:off x="363657" y="3905971"/>
            <a:ext cx="949085" cy="461665"/>
          </a:xfrm>
          <a:prstGeom prst="rect">
            <a:avLst/>
          </a:prstGeom>
          <a:noFill/>
        </p:spPr>
        <p:txBody>
          <a:bodyPr wrap="square" rtlCol="0">
            <a:spAutoFit/>
          </a:bodyPr>
          <a:lstStyle/>
          <a:p>
            <a:pPr algn="ctr"/>
            <a:r>
              <a:rPr lang="en-US" sz="1200"/>
              <a:t>Microbiota Health</a:t>
            </a:r>
          </a:p>
        </p:txBody>
      </p:sp>
      <p:sp>
        <p:nvSpPr>
          <p:cNvPr id="13" name="TextBox 12">
            <a:extLst>
              <a:ext uri="{FF2B5EF4-FFF2-40B4-BE49-F238E27FC236}">
                <a16:creationId xmlns:a16="http://schemas.microsoft.com/office/drawing/2014/main" id="{1CE15230-8C69-4A03-823A-0BD6B9D0FCC5}"/>
              </a:ext>
            </a:extLst>
          </p:cNvPr>
          <p:cNvSpPr txBox="1"/>
          <p:nvPr/>
        </p:nvSpPr>
        <p:spPr>
          <a:xfrm>
            <a:off x="4030854" y="5038867"/>
            <a:ext cx="1376881" cy="646331"/>
          </a:xfrm>
          <a:prstGeom prst="rect">
            <a:avLst/>
          </a:prstGeom>
          <a:noFill/>
        </p:spPr>
        <p:txBody>
          <a:bodyPr wrap="square" rtlCol="0">
            <a:spAutoFit/>
          </a:bodyPr>
          <a:lstStyle/>
          <a:p>
            <a:pPr algn="ctr"/>
            <a:r>
              <a:rPr lang="en-US" sz="1200"/>
              <a:t>Antioxidant and Anti-inflammatory Benefits</a:t>
            </a:r>
          </a:p>
        </p:txBody>
      </p:sp>
      <p:sp>
        <p:nvSpPr>
          <p:cNvPr id="14" name="TextBox 13">
            <a:extLst>
              <a:ext uri="{FF2B5EF4-FFF2-40B4-BE49-F238E27FC236}">
                <a16:creationId xmlns:a16="http://schemas.microsoft.com/office/drawing/2014/main" id="{6A912111-A6A0-41A8-9652-26C35B8C2B14}"/>
              </a:ext>
            </a:extLst>
          </p:cNvPr>
          <p:cNvSpPr txBox="1"/>
          <p:nvPr/>
        </p:nvSpPr>
        <p:spPr>
          <a:xfrm>
            <a:off x="3083451" y="4733765"/>
            <a:ext cx="1210235" cy="461665"/>
          </a:xfrm>
          <a:prstGeom prst="rect">
            <a:avLst/>
          </a:prstGeom>
          <a:noFill/>
        </p:spPr>
        <p:txBody>
          <a:bodyPr wrap="square" rtlCol="0">
            <a:spAutoFit/>
          </a:bodyPr>
          <a:lstStyle/>
          <a:p>
            <a:pPr algn="ctr"/>
            <a:r>
              <a:rPr lang="en-US" sz="1200"/>
              <a:t>Resist Disease Progression</a:t>
            </a:r>
          </a:p>
        </p:txBody>
      </p:sp>
      <p:sp>
        <p:nvSpPr>
          <p:cNvPr id="15" name="TextBox 14">
            <a:extLst>
              <a:ext uri="{FF2B5EF4-FFF2-40B4-BE49-F238E27FC236}">
                <a16:creationId xmlns:a16="http://schemas.microsoft.com/office/drawing/2014/main" id="{3C437FB8-CA28-46DD-8B16-64F0DBC32386}"/>
              </a:ext>
            </a:extLst>
          </p:cNvPr>
          <p:cNvSpPr txBox="1"/>
          <p:nvPr/>
        </p:nvSpPr>
        <p:spPr>
          <a:xfrm>
            <a:off x="4806708" y="4175046"/>
            <a:ext cx="938946" cy="830997"/>
          </a:xfrm>
          <a:prstGeom prst="rect">
            <a:avLst/>
          </a:prstGeom>
          <a:noFill/>
        </p:spPr>
        <p:txBody>
          <a:bodyPr wrap="square" rtlCol="0">
            <a:spAutoFit/>
          </a:bodyPr>
          <a:lstStyle/>
          <a:p>
            <a:pPr algn="ctr"/>
            <a:r>
              <a:rPr lang="en-US" sz="1200"/>
              <a:t>Resist Diabetes and Insulin Resistance</a:t>
            </a:r>
          </a:p>
        </p:txBody>
      </p:sp>
      <p:cxnSp>
        <p:nvCxnSpPr>
          <p:cNvPr id="16" name="Straight Connector 15">
            <a:extLst>
              <a:ext uri="{FF2B5EF4-FFF2-40B4-BE49-F238E27FC236}">
                <a16:creationId xmlns:a16="http://schemas.microsoft.com/office/drawing/2014/main" id="{C8E28387-9931-4A7E-8E23-4BC18D4B40B9}"/>
              </a:ext>
            </a:extLst>
          </p:cNvPr>
          <p:cNvCxnSpPr>
            <a:cxnSpLocks/>
          </p:cNvCxnSpPr>
          <p:nvPr/>
        </p:nvCxnSpPr>
        <p:spPr>
          <a:xfrm>
            <a:off x="2358241" y="2203895"/>
            <a:ext cx="468323" cy="297491"/>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327690D-CF7D-426D-B1C6-26D4A2115C33}"/>
              </a:ext>
            </a:extLst>
          </p:cNvPr>
          <p:cNvCxnSpPr>
            <a:cxnSpLocks/>
          </p:cNvCxnSpPr>
          <p:nvPr/>
        </p:nvCxnSpPr>
        <p:spPr>
          <a:xfrm>
            <a:off x="4277927" y="4597187"/>
            <a:ext cx="351784" cy="44168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BCE5C3F-8643-4E80-ABD4-81EE32303727}"/>
              </a:ext>
            </a:extLst>
          </p:cNvPr>
          <p:cNvCxnSpPr>
            <a:cxnSpLocks/>
            <a:endCxn id="15" idx="1"/>
          </p:cNvCxnSpPr>
          <p:nvPr/>
        </p:nvCxnSpPr>
        <p:spPr>
          <a:xfrm>
            <a:off x="4468803" y="4508334"/>
            <a:ext cx="337905" cy="82211"/>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5678479-FBC6-4797-9F3F-E65CF5FB40BE}"/>
              </a:ext>
            </a:extLst>
          </p:cNvPr>
          <p:cNvCxnSpPr>
            <a:cxnSpLocks/>
          </p:cNvCxnSpPr>
          <p:nvPr/>
        </p:nvCxnSpPr>
        <p:spPr>
          <a:xfrm flipV="1">
            <a:off x="3783612" y="4542743"/>
            <a:ext cx="261278" cy="250928"/>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E5D099D-D45E-4B8F-9A51-A66DB2063620}"/>
              </a:ext>
            </a:extLst>
          </p:cNvPr>
          <p:cNvCxnSpPr>
            <a:cxnSpLocks/>
          </p:cNvCxnSpPr>
          <p:nvPr/>
        </p:nvCxnSpPr>
        <p:spPr>
          <a:xfrm flipV="1">
            <a:off x="1723292" y="4585815"/>
            <a:ext cx="102026" cy="378782"/>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7E49D61-8D8B-4F99-9638-197B1800C725}"/>
              </a:ext>
            </a:extLst>
          </p:cNvPr>
          <p:cNvCxnSpPr>
            <a:cxnSpLocks/>
          </p:cNvCxnSpPr>
          <p:nvPr/>
        </p:nvCxnSpPr>
        <p:spPr>
          <a:xfrm flipV="1">
            <a:off x="1371880" y="4526352"/>
            <a:ext cx="314393" cy="136338"/>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00373052-07E8-47AB-82C8-31B723543241}"/>
              </a:ext>
            </a:extLst>
          </p:cNvPr>
          <p:cNvCxnSpPr>
            <a:cxnSpLocks/>
            <a:endCxn id="8" idx="2"/>
          </p:cNvCxnSpPr>
          <p:nvPr/>
        </p:nvCxnSpPr>
        <p:spPr>
          <a:xfrm flipV="1">
            <a:off x="3043335" y="2072001"/>
            <a:ext cx="97011" cy="378093"/>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CABFF8AE-33C3-427E-8207-8E7178DE07E1}"/>
              </a:ext>
            </a:extLst>
          </p:cNvPr>
          <p:cNvCxnSpPr>
            <a:cxnSpLocks/>
          </p:cNvCxnSpPr>
          <p:nvPr/>
        </p:nvCxnSpPr>
        <p:spPr>
          <a:xfrm flipV="1">
            <a:off x="3387857" y="2297694"/>
            <a:ext cx="619366" cy="196835"/>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2139B53-B199-4E03-931B-E07A93F5F678}"/>
              </a:ext>
            </a:extLst>
          </p:cNvPr>
          <p:cNvCxnSpPr>
            <a:cxnSpLocks/>
          </p:cNvCxnSpPr>
          <p:nvPr/>
        </p:nvCxnSpPr>
        <p:spPr>
          <a:xfrm>
            <a:off x="1081156" y="4182970"/>
            <a:ext cx="572671" cy="192671"/>
          </a:xfrm>
          <a:prstGeom prst="line">
            <a:avLst/>
          </a:prstGeom>
        </p:spPr>
        <p:style>
          <a:lnRef idx="1">
            <a:schemeClr val="dk1"/>
          </a:lnRef>
          <a:fillRef idx="0">
            <a:schemeClr val="dk1"/>
          </a:fillRef>
          <a:effectRef idx="0">
            <a:schemeClr val="dk1"/>
          </a:effectRef>
          <a:fontRef idx="minor">
            <a:schemeClr val="tx1"/>
          </a:fontRef>
        </p:style>
      </p:cxnSp>
      <p:sp>
        <p:nvSpPr>
          <p:cNvPr id="4" name="Slide Number Placeholder 3"/>
          <p:cNvSpPr>
            <a:spLocks noGrp="1"/>
          </p:cNvSpPr>
          <p:nvPr>
            <p:ph type="sldNum" sz="quarter" idx="12"/>
          </p:nvPr>
        </p:nvSpPr>
        <p:spPr/>
        <p:txBody>
          <a:bodyPr/>
          <a:lstStyle/>
          <a:p>
            <a:fld id="{B240F673-AB74-4F46-8E08-B12C54C3A72A}" type="slidenum">
              <a:rPr lang="en-US" smtClean="0"/>
              <a:t>27</a:t>
            </a:fld>
            <a:endParaRPr lang="en-US"/>
          </a:p>
        </p:txBody>
      </p:sp>
      <p:sp>
        <p:nvSpPr>
          <p:cNvPr id="5" name="TextBox 4">
            <a:extLst>
              <a:ext uri="{FF2B5EF4-FFF2-40B4-BE49-F238E27FC236}">
                <a16:creationId xmlns:a16="http://schemas.microsoft.com/office/drawing/2014/main" id="{1B45C64A-AD50-D2AC-B666-14A1A40BC3B3}"/>
              </a:ext>
            </a:extLst>
          </p:cNvPr>
          <p:cNvSpPr txBox="1"/>
          <p:nvPr/>
        </p:nvSpPr>
        <p:spPr>
          <a:xfrm>
            <a:off x="1051983" y="5835651"/>
            <a:ext cx="52091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938953"/>
                </a:solidFill>
              </a:rPr>
              <a:t>https://metabolicmatrix.info/gut-brain-liver-axis/</a:t>
            </a:r>
          </a:p>
        </p:txBody>
      </p:sp>
    </p:spTree>
    <p:extLst>
      <p:ext uri="{BB962C8B-B14F-4D97-AF65-F5344CB8AC3E}">
        <p14:creationId xmlns:p14="http://schemas.microsoft.com/office/powerpoint/2010/main" val="3536447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990B-81C4-44AF-AF6D-4F1E81517462}"/>
              </a:ext>
            </a:extLst>
          </p:cNvPr>
          <p:cNvSpPr>
            <a:spLocks noGrp="1"/>
          </p:cNvSpPr>
          <p:nvPr>
            <p:ph type="title"/>
          </p:nvPr>
        </p:nvSpPr>
        <p:spPr>
          <a:xfrm>
            <a:off x="74893" y="498251"/>
            <a:ext cx="5486400" cy="762000"/>
          </a:xfrm>
        </p:spPr>
        <p:txBody>
          <a:bodyPr/>
          <a:lstStyle/>
          <a:p>
            <a:r>
              <a:rPr lang="en-US"/>
              <a:t>What’s Next?</a:t>
            </a:r>
          </a:p>
        </p:txBody>
      </p:sp>
      <p:sp>
        <p:nvSpPr>
          <p:cNvPr id="3" name="Content Placeholder 2">
            <a:extLst>
              <a:ext uri="{FF2B5EF4-FFF2-40B4-BE49-F238E27FC236}">
                <a16:creationId xmlns:a16="http://schemas.microsoft.com/office/drawing/2014/main" id="{B6E9FCFF-6547-4191-A514-F510014F1BB1}"/>
              </a:ext>
            </a:extLst>
          </p:cNvPr>
          <p:cNvSpPr>
            <a:spLocks noGrp="1"/>
          </p:cNvSpPr>
          <p:nvPr>
            <p:ph idx="1"/>
          </p:nvPr>
        </p:nvSpPr>
        <p:spPr>
          <a:xfrm>
            <a:off x="5561293" y="1495424"/>
            <a:ext cx="6026104" cy="4681539"/>
          </a:xfrm>
        </p:spPr>
        <p:txBody>
          <a:bodyPr>
            <a:normAutofit/>
          </a:bodyPr>
          <a:lstStyle/>
          <a:p>
            <a:r>
              <a:rPr lang="en-US" dirty="0"/>
              <a:t>More collaborative scientific studies and projects.</a:t>
            </a:r>
          </a:p>
          <a:p>
            <a:r>
              <a:rPr lang="en-US" dirty="0"/>
              <a:t>Updates to the Metabolic Matrix </a:t>
            </a:r>
            <a:r>
              <a:rPr lang="en-US"/>
              <a:t>as the Science </a:t>
            </a:r>
            <a:r>
              <a:rPr lang="en-US" dirty="0"/>
              <a:t>evolves.</a:t>
            </a:r>
          </a:p>
          <a:p>
            <a:r>
              <a:rPr lang="en-US" dirty="0"/>
              <a:t>Scaling and replicating of the Metabolic Matrix.</a:t>
            </a:r>
          </a:p>
          <a:p>
            <a:r>
              <a:rPr lang="en-US" dirty="0"/>
              <a:t>Accelerating innovations such as novel functional ingredient solutions. </a:t>
            </a:r>
          </a:p>
          <a:p>
            <a:r>
              <a:rPr lang="en-US" dirty="0"/>
              <a:t>Collaborations with Sustainability and Nutrition Partners.</a:t>
            </a:r>
          </a:p>
          <a:p>
            <a:r>
              <a:rPr lang="en-US" dirty="0"/>
              <a:t>Development of Continuing Medical Education and other public health learning opportunities.</a:t>
            </a:r>
          </a:p>
          <a:p>
            <a:r>
              <a:rPr lang="en-US" dirty="0"/>
              <a:t>Active consultation with the nutrition and health community in Kuwait.</a:t>
            </a:r>
          </a:p>
        </p:txBody>
      </p:sp>
      <p:pic>
        <p:nvPicPr>
          <p:cNvPr id="7" name="Picture 6" descr="A diagram of a diagram&#10;&#10;Description automatically generated with medium confidence">
            <a:extLst>
              <a:ext uri="{FF2B5EF4-FFF2-40B4-BE49-F238E27FC236}">
                <a16:creationId xmlns:a16="http://schemas.microsoft.com/office/drawing/2014/main" id="{6A8343F3-B497-4A00-98EB-9F3CEDE41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93" y="1147482"/>
            <a:ext cx="3911600" cy="3911600"/>
          </a:xfrm>
          <a:prstGeom prst="rect">
            <a:avLst/>
          </a:prstGeom>
        </p:spPr>
      </p:pic>
      <p:sp>
        <p:nvSpPr>
          <p:cNvPr id="4" name="Slide Number Placeholder 3"/>
          <p:cNvSpPr>
            <a:spLocks noGrp="1"/>
          </p:cNvSpPr>
          <p:nvPr>
            <p:ph type="sldNum" sz="quarter" idx="12"/>
          </p:nvPr>
        </p:nvSpPr>
        <p:spPr/>
        <p:txBody>
          <a:bodyPr/>
          <a:lstStyle/>
          <a:p>
            <a:fld id="{B240F673-AB74-4F46-8E08-B12C54C3A72A}" type="slidenum">
              <a:rPr lang="en-US" smtClean="0"/>
              <a:t>28</a:t>
            </a:fld>
            <a:endParaRPr lang="en-US"/>
          </a:p>
        </p:txBody>
      </p:sp>
      <p:sp>
        <p:nvSpPr>
          <p:cNvPr id="8" name="TextBox 7">
            <a:extLst>
              <a:ext uri="{FF2B5EF4-FFF2-40B4-BE49-F238E27FC236}">
                <a16:creationId xmlns:a16="http://schemas.microsoft.com/office/drawing/2014/main" id="{CA398034-F409-4A6F-A3DC-2AFF5E991EBA}"/>
              </a:ext>
            </a:extLst>
          </p:cNvPr>
          <p:cNvSpPr txBox="1"/>
          <p:nvPr/>
        </p:nvSpPr>
        <p:spPr>
          <a:xfrm>
            <a:off x="862293" y="5338981"/>
            <a:ext cx="4133850" cy="369332"/>
          </a:xfrm>
          <a:prstGeom prst="rect">
            <a:avLst/>
          </a:prstGeom>
          <a:noFill/>
        </p:spPr>
        <p:txBody>
          <a:bodyPr wrap="square">
            <a:spAutoFit/>
          </a:bodyPr>
          <a:lstStyle/>
          <a:p>
            <a:r>
              <a:rPr lang="en-US"/>
              <a:t>We are listening – Please engage with us!</a:t>
            </a:r>
          </a:p>
        </p:txBody>
      </p:sp>
    </p:spTree>
    <p:extLst>
      <p:ext uri="{BB962C8B-B14F-4D97-AF65-F5344CB8AC3E}">
        <p14:creationId xmlns:p14="http://schemas.microsoft.com/office/powerpoint/2010/main" val="515623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E093-0818-418E-9F96-E8C249D808DF}"/>
              </a:ext>
            </a:extLst>
          </p:cNvPr>
          <p:cNvSpPr>
            <a:spLocks noGrp="1"/>
          </p:cNvSpPr>
          <p:nvPr>
            <p:ph type="title"/>
          </p:nvPr>
        </p:nvSpPr>
        <p:spPr>
          <a:xfrm>
            <a:off x="402823" y="2184749"/>
            <a:ext cx="4229920" cy="2647251"/>
          </a:xfrm>
        </p:spPr>
        <p:txBody>
          <a:bodyPr anchor="t">
            <a:normAutofit fontScale="90000"/>
          </a:bodyPr>
          <a:lstStyle/>
          <a:p>
            <a:r>
              <a:rPr lang="en-US" sz="3000" i="1"/>
              <a:t>Your wish is our command.</a:t>
            </a:r>
            <a:br>
              <a:rPr lang="en-US" sz="3000" i="1"/>
            </a:br>
            <a:br>
              <a:rPr lang="en-US" sz="3000" i="1"/>
            </a:br>
            <a:r>
              <a:rPr lang="en-US" sz="3000"/>
              <a:t>A whole generation of new </a:t>
            </a:r>
            <a:br>
              <a:rPr lang="en-US" sz="3000"/>
            </a:br>
            <a:r>
              <a:rPr lang="en-US" sz="3000" b="1"/>
              <a:t>Good For Me</a:t>
            </a:r>
            <a:r>
              <a:rPr lang="en-US" sz="3000"/>
              <a:t> products that support the brain, protect the liver, and feed the gut.</a:t>
            </a:r>
          </a:p>
        </p:txBody>
      </p:sp>
      <p:pic>
        <p:nvPicPr>
          <p:cNvPr id="9" name="Picture 8" descr="A blue container with a blue lid with white text and a blue background&#10;&#10;Description automatically generated">
            <a:extLst>
              <a:ext uri="{FF2B5EF4-FFF2-40B4-BE49-F238E27FC236}">
                <a16:creationId xmlns:a16="http://schemas.microsoft.com/office/drawing/2014/main" id="{F30F2992-FC00-43CB-9CB1-00FE03F874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89223" y="853571"/>
            <a:ext cx="1734342" cy="1560908"/>
          </a:xfrm>
          <a:prstGeom prst="rect">
            <a:avLst/>
          </a:prstGeom>
        </p:spPr>
      </p:pic>
      <p:pic>
        <p:nvPicPr>
          <p:cNvPr id="7" name="Picture 6" descr="A container of ice cream&#10;&#10;Description automatically generated">
            <a:extLst>
              <a:ext uri="{FF2B5EF4-FFF2-40B4-BE49-F238E27FC236}">
                <a16:creationId xmlns:a16="http://schemas.microsoft.com/office/drawing/2014/main" id="{FE015264-FAE2-4D94-A753-D4512754BD5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76761" y="2575454"/>
            <a:ext cx="1734342" cy="1560908"/>
          </a:xfrm>
          <a:prstGeom prst="rect">
            <a:avLst/>
          </a:prstGeom>
        </p:spPr>
      </p:pic>
      <p:pic>
        <p:nvPicPr>
          <p:cNvPr id="5" name="Content Placeholder 4" descr="A container of ice cream&#10;&#10;Description automatically generated">
            <a:extLst>
              <a:ext uri="{FF2B5EF4-FFF2-40B4-BE49-F238E27FC236}">
                <a16:creationId xmlns:a16="http://schemas.microsoft.com/office/drawing/2014/main" id="{FCDBF11E-A352-4D70-BE3B-BD9A9FAE690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37740" y="4510196"/>
            <a:ext cx="1734342" cy="1560908"/>
          </a:xfrm>
          <a:prstGeom prst="rect">
            <a:avLst/>
          </a:prstGeom>
        </p:spPr>
      </p:pic>
      <p:sp>
        <p:nvSpPr>
          <p:cNvPr id="3" name="Slide Number Placeholder 2"/>
          <p:cNvSpPr>
            <a:spLocks noGrp="1"/>
          </p:cNvSpPr>
          <p:nvPr>
            <p:ph type="sldNum" sz="quarter" idx="12"/>
          </p:nvPr>
        </p:nvSpPr>
        <p:spPr/>
        <p:txBody>
          <a:bodyPr/>
          <a:lstStyle/>
          <a:p>
            <a:fld id="{B240F673-AB74-4F46-8E08-B12C54C3A72A}" type="slidenum">
              <a:rPr lang="en-US" smtClean="0"/>
              <a:t>29</a:t>
            </a:fld>
            <a:endParaRPr lang="en-US"/>
          </a:p>
        </p:txBody>
      </p:sp>
    </p:spTree>
    <p:extLst>
      <p:ext uri="{BB962C8B-B14F-4D97-AF65-F5344CB8AC3E}">
        <p14:creationId xmlns:p14="http://schemas.microsoft.com/office/powerpoint/2010/main" val="132510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681A7-6A70-0EAD-B489-8FB1486934FE}"/>
              </a:ext>
            </a:extLst>
          </p:cNvPr>
          <p:cNvSpPr>
            <a:spLocks noGrp="1"/>
          </p:cNvSpPr>
          <p:nvPr>
            <p:ph type="title"/>
          </p:nvPr>
        </p:nvSpPr>
        <p:spPr>
          <a:xfrm>
            <a:off x="876692" y="318182"/>
            <a:ext cx="8642446" cy="709265"/>
          </a:xfrm>
        </p:spPr>
        <p:txBody>
          <a:bodyPr anchor="b">
            <a:noAutofit/>
          </a:bodyPr>
          <a:lstStyle/>
          <a:p>
            <a:r>
              <a:rPr lang="en-KW" sz="3600"/>
              <a:t>We </a:t>
            </a:r>
            <a:r>
              <a:rPr lang="en-US" sz="3600"/>
              <a:t>need</a:t>
            </a:r>
            <a:r>
              <a:rPr lang="en-KW" sz="3600"/>
              <a:t> </a:t>
            </a:r>
            <a:r>
              <a:rPr lang="en-US" sz="3600"/>
              <a:t>a </a:t>
            </a:r>
            <a:r>
              <a:rPr lang="en-KW" sz="3600"/>
              <a:t>food system</a:t>
            </a:r>
            <a:r>
              <a:rPr lang="en-US" sz="3600"/>
              <a:t> that supports health</a:t>
            </a:r>
            <a:endParaRPr lang="en-KW" sz="3600"/>
          </a:p>
        </p:txBody>
      </p:sp>
      <p:sp>
        <p:nvSpPr>
          <p:cNvPr id="3" name="Content Placeholder 2">
            <a:extLst>
              <a:ext uri="{FF2B5EF4-FFF2-40B4-BE49-F238E27FC236}">
                <a16:creationId xmlns:a16="http://schemas.microsoft.com/office/drawing/2014/main" id="{DC4A2BCC-28E3-7C24-409B-27E86CCF56D2}"/>
              </a:ext>
            </a:extLst>
          </p:cNvPr>
          <p:cNvSpPr>
            <a:spLocks noGrp="1"/>
          </p:cNvSpPr>
          <p:nvPr>
            <p:ph idx="1"/>
          </p:nvPr>
        </p:nvSpPr>
        <p:spPr>
          <a:xfrm>
            <a:off x="876693" y="1277977"/>
            <a:ext cx="5219307" cy="4892508"/>
          </a:xfrm>
        </p:spPr>
        <p:txBody>
          <a:bodyPr anchor="t">
            <a:noAutofit/>
          </a:bodyPr>
          <a:lstStyle/>
          <a:p>
            <a:pPr marL="0" indent="0">
              <a:buNone/>
            </a:pPr>
            <a:r>
              <a:rPr lang="en-KW" sz="1600"/>
              <a:t>The last four decades have seen rates of metabolic disease increase exponentially</a:t>
            </a:r>
            <a:r>
              <a:rPr lang="en-US" sz="1600"/>
              <a:t>.</a:t>
            </a:r>
            <a:endParaRPr lang="en-KW" sz="1600"/>
          </a:p>
          <a:p>
            <a:pPr marL="228600" indent="-228600"/>
            <a:r>
              <a:rPr lang="en-US" sz="1600"/>
              <a:t>I</a:t>
            </a:r>
            <a:r>
              <a:rPr lang="en-KW" sz="1600"/>
              <a:t>n the 1980s, Type 2 diabetes was referred to as </a:t>
            </a:r>
            <a:r>
              <a:rPr lang="en-US" sz="1600"/>
              <a:t>“</a:t>
            </a:r>
            <a:r>
              <a:rPr lang="en-KW" sz="1600"/>
              <a:t>geriatric diabetes</a:t>
            </a:r>
            <a:r>
              <a:rPr lang="en-US" sz="1600"/>
              <a:t>”</a:t>
            </a:r>
            <a:r>
              <a:rPr lang="en-KW" sz="1600"/>
              <a:t> </a:t>
            </a:r>
            <a:r>
              <a:rPr lang="en-US" sz="1600"/>
              <a:t>as it existed mainly in the elderly population.</a:t>
            </a:r>
            <a:endParaRPr lang="en-US" sz="1600">
              <a:cs typeface="Calibri"/>
            </a:endParaRPr>
          </a:p>
          <a:p>
            <a:pPr marL="228600" indent="-228600"/>
            <a:r>
              <a:rPr lang="en-US" sz="1600"/>
              <a:t>The last four decades has seen a progressive increase in the prevalence of “early onset type 2 diabetes mellitus” </a:t>
            </a:r>
          </a:p>
          <a:p>
            <a:pPr marL="228600" indent="-228600"/>
            <a:r>
              <a:rPr lang="en-US" sz="1600"/>
              <a:t>12.6% of women in Kuwait are affected by Gestational Diabetes Mellitus. A child’s risk of developing type 2 diabetes at a young age increases when the mother has diabetes while pregnant, depending on the type of diabetes. </a:t>
            </a:r>
            <a:endParaRPr lang="en-US" sz="1200">
              <a:cs typeface="Calibri"/>
            </a:endParaRPr>
          </a:p>
          <a:p>
            <a:pPr marL="0" indent="0">
              <a:buNone/>
            </a:pPr>
            <a:endParaRPr lang="en-US" sz="1200">
              <a:solidFill>
                <a:srgbClr val="000000"/>
              </a:solidFill>
            </a:endParaRPr>
          </a:p>
          <a:p>
            <a:pPr marL="0" indent="0">
              <a:buNone/>
            </a:pPr>
            <a:endParaRPr lang="en-US" sz="1200" b="1">
              <a:solidFill>
                <a:schemeClr val="bg2">
                  <a:lumMod val="50000"/>
                </a:schemeClr>
              </a:solidFill>
            </a:endParaRPr>
          </a:p>
          <a:p>
            <a:pPr marL="0" indent="0">
              <a:buNone/>
            </a:pPr>
            <a:endParaRPr lang="en-US" sz="1200" b="1">
              <a:solidFill>
                <a:schemeClr val="bg2">
                  <a:lumMod val="50000"/>
                </a:schemeClr>
              </a:solidFill>
            </a:endParaRPr>
          </a:p>
          <a:p>
            <a:pPr marL="0" indent="0">
              <a:buNone/>
            </a:pPr>
            <a:r>
              <a:rPr lang="en-US" sz="1200" b="1">
                <a:solidFill>
                  <a:schemeClr val="bg2">
                    <a:lumMod val="50000"/>
                  </a:schemeClr>
                </a:solidFill>
              </a:rPr>
              <a:t>Sources: </a:t>
            </a:r>
            <a:r>
              <a:rPr lang="en-US" sz="1200">
                <a:solidFill>
                  <a:schemeClr val="bg2">
                    <a:lumMod val="50000"/>
                  </a:schemeClr>
                </a:solidFill>
                <a:hlinkClick r:id="rId3">
                  <a:extLst>
                    <a:ext uri="{A12FA001-AC4F-418D-AE19-62706E023703}">
                      <ahyp:hlinkClr xmlns:ahyp="http://schemas.microsoft.com/office/drawing/2018/hyperlinkcolor" val="tx"/>
                    </a:ext>
                  </a:extLst>
                </a:hlinkClick>
              </a:rPr>
              <a:t>Early onset type 2 diabetes: risk factors, clinical impact and management</a:t>
            </a:r>
            <a:r>
              <a:rPr lang="en-US" sz="1200">
                <a:solidFill>
                  <a:schemeClr val="bg2">
                    <a:lumMod val="50000"/>
                  </a:schemeClr>
                </a:solidFill>
              </a:rPr>
              <a:t>, Therapeutic Advances in Chronic Disease.</a:t>
            </a:r>
            <a:endParaRPr lang="en-US" sz="1200">
              <a:solidFill>
                <a:schemeClr val="bg2">
                  <a:lumMod val="50000"/>
                </a:schemeClr>
              </a:solidFill>
              <a:cs typeface="Calibri"/>
            </a:endParaRPr>
          </a:p>
          <a:p>
            <a:pPr marL="0" indent="0">
              <a:buNone/>
            </a:pPr>
            <a:r>
              <a:rPr lang="en-US" sz="1200" b="0" i="0">
                <a:solidFill>
                  <a:schemeClr val="bg2">
                    <a:lumMod val="50000"/>
                  </a:schemeClr>
                </a:solidFill>
                <a:effectLst/>
                <a:latin typeface="Calibri"/>
                <a:cs typeface="Calibri"/>
                <a:hlinkClick r:id="rId4">
                  <a:extLst>
                    <a:ext uri="{A12FA001-AC4F-418D-AE19-62706E023703}">
                      <ahyp:hlinkClr xmlns:ahyp="http://schemas.microsoft.com/office/drawing/2018/hyperlinkcolor" val="tx"/>
                    </a:ext>
                  </a:extLst>
                </a:hlinkClick>
              </a:rPr>
              <a:t>Worldwide trends in diabetes since 1980: a pooled analysis of 751 population-based studies with 4·4 million participants. </a:t>
            </a:r>
            <a:r>
              <a:rPr lang="en-US" sz="1200" b="0" i="0">
                <a:solidFill>
                  <a:schemeClr val="bg2">
                    <a:lumMod val="50000"/>
                  </a:schemeClr>
                </a:solidFill>
                <a:effectLst/>
                <a:latin typeface="Calibri"/>
                <a:cs typeface="Calibri"/>
              </a:rPr>
              <a:t>The Lancet.</a:t>
            </a:r>
          </a:p>
          <a:p>
            <a:pPr marL="0" indent="0">
              <a:buNone/>
            </a:pPr>
            <a:r>
              <a:rPr lang="en-US" sz="1200" b="0" i="0">
                <a:solidFill>
                  <a:schemeClr val="bg2">
                    <a:lumMod val="50000"/>
                  </a:schemeClr>
                </a:solidFill>
                <a:effectLst/>
                <a:latin typeface="Calibri"/>
                <a:cs typeface="Calibri"/>
                <a:hlinkClick r:id="rId5">
                  <a:extLst>
                    <a:ext uri="{A12FA001-AC4F-418D-AE19-62706E023703}">
                      <ahyp:hlinkClr xmlns:ahyp="http://schemas.microsoft.com/office/drawing/2018/hyperlinkcolor" val="tx"/>
                    </a:ext>
                  </a:extLst>
                </a:hlinkClick>
              </a:rPr>
              <a:t>Prevalence, Risk Factors, and </a:t>
            </a:r>
            <a:r>
              <a:rPr lang="en-US" sz="1200" b="0" i="0" err="1">
                <a:solidFill>
                  <a:schemeClr val="bg2">
                    <a:lumMod val="50000"/>
                  </a:schemeClr>
                </a:solidFill>
                <a:effectLst/>
                <a:latin typeface="Calibri"/>
                <a:cs typeface="Calibri"/>
                <a:hlinkClick r:id="rId5">
                  <a:extLst>
                    <a:ext uri="{A12FA001-AC4F-418D-AE19-62706E023703}">
                      <ahyp:hlinkClr xmlns:ahyp="http://schemas.microsoft.com/office/drawing/2018/hyperlinkcolor" val="tx"/>
                    </a:ext>
                  </a:extLst>
                </a:hlinkClick>
              </a:rPr>
              <a:t>Fetomaternal</a:t>
            </a:r>
            <a:r>
              <a:rPr lang="en-US" sz="1200" b="0" i="0">
                <a:solidFill>
                  <a:schemeClr val="bg2">
                    <a:lumMod val="50000"/>
                  </a:schemeClr>
                </a:solidFill>
                <a:effectLst/>
                <a:latin typeface="Calibri"/>
                <a:cs typeface="Calibri"/>
                <a:hlinkClick r:id="rId5">
                  <a:extLst>
                    <a:ext uri="{A12FA001-AC4F-418D-AE19-62706E023703}">
                      <ahyp:hlinkClr xmlns:ahyp="http://schemas.microsoft.com/office/drawing/2018/hyperlinkcolor" val="tx"/>
                    </a:ext>
                  </a:extLst>
                </a:hlinkClick>
              </a:rPr>
              <a:t> Outcomes of Gestational Diabetes Mellitus in Kuwait: A Cross-Sectional Study</a:t>
            </a:r>
            <a:r>
              <a:rPr lang="en-US" sz="1200" b="0" i="0">
                <a:solidFill>
                  <a:schemeClr val="bg2">
                    <a:lumMod val="50000"/>
                  </a:schemeClr>
                </a:solidFill>
                <a:effectLst/>
                <a:latin typeface="Calibri"/>
                <a:cs typeface="Calibri"/>
              </a:rPr>
              <a:t>, Journal of Diabetes Research.</a:t>
            </a:r>
          </a:p>
        </p:txBody>
      </p:sp>
      <p:pic>
        <p:nvPicPr>
          <p:cNvPr id="5" name="Picture 4" descr="A graph showing different colored lines&#10;&#10;Description automatically generated with medium confidence">
            <a:extLst>
              <a:ext uri="{FF2B5EF4-FFF2-40B4-BE49-F238E27FC236}">
                <a16:creationId xmlns:a16="http://schemas.microsoft.com/office/drawing/2014/main" id="{77F34683-C57D-42A8-8E80-EA5F92E0E28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48165"/>
          <a:stretch/>
        </p:blipFill>
        <p:spPr>
          <a:xfrm>
            <a:off x="6873150" y="1277977"/>
            <a:ext cx="4720541" cy="4826645"/>
          </a:xfrm>
          <a:prstGeom prst="rect">
            <a:avLst/>
          </a:prstGeom>
        </p:spPr>
      </p:pic>
      <p:sp>
        <p:nvSpPr>
          <p:cNvPr id="6" name="TextBox 5">
            <a:extLst>
              <a:ext uri="{FF2B5EF4-FFF2-40B4-BE49-F238E27FC236}">
                <a16:creationId xmlns:a16="http://schemas.microsoft.com/office/drawing/2014/main" id="{773AE703-5379-42CA-AF36-F2F54A147375}"/>
              </a:ext>
            </a:extLst>
          </p:cNvPr>
          <p:cNvSpPr txBox="1"/>
          <p:nvPr/>
        </p:nvSpPr>
        <p:spPr>
          <a:xfrm>
            <a:off x="8344826" y="6170485"/>
            <a:ext cx="2480192" cy="369332"/>
          </a:xfrm>
          <a:prstGeom prst="rect">
            <a:avLst/>
          </a:prstGeom>
          <a:noFill/>
        </p:spPr>
        <p:txBody>
          <a:bodyPr wrap="square" rtlCol="0">
            <a:spAutoFit/>
          </a:bodyPr>
          <a:lstStyle/>
          <a:p>
            <a:r>
              <a:rPr lang="en-US">
                <a:solidFill>
                  <a:schemeClr val="bg1">
                    <a:lumMod val="50000"/>
                  </a:schemeClr>
                </a:solidFill>
              </a:rPr>
              <a:t>Adults with Diabetes</a:t>
            </a:r>
          </a:p>
        </p:txBody>
      </p:sp>
      <p:sp>
        <p:nvSpPr>
          <p:cNvPr id="4" name="Slide Number Placeholder 3"/>
          <p:cNvSpPr>
            <a:spLocks noGrp="1"/>
          </p:cNvSpPr>
          <p:nvPr>
            <p:ph type="sldNum" sz="quarter" idx="12"/>
          </p:nvPr>
        </p:nvSpPr>
        <p:spPr/>
        <p:txBody>
          <a:bodyPr/>
          <a:lstStyle/>
          <a:p>
            <a:fld id="{B240F673-AB74-4F46-8E08-B12C54C3A72A}" type="slidenum">
              <a:rPr lang="en-US" smtClean="0"/>
              <a:t>3</a:t>
            </a:fld>
            <a:endParaRPr lang="en-US"/>
          </a:p>
        </p:txBody>
      </p:sp>
    </p:spTree>
    <p:extLst>
      <p:ext uri="{BB962C8B-B14F-4D97-AF65-F5344CB8AC3E}">
        <p14:creationId xmlns:p14="http://schemas.microsoft.com/office/powerpoint/2010/main" val="2908905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red and white logo&#10;&#10;Description automatically generated">
            <a:extLst>
              <a:ext uri="{FF2B5EF4-FFF2-40B4-BE49-F238E27FC236}">
                <a16:creationId xmlns:a16="http://schemas.microsoft.com/office/drawing/2014/main" id="{8CAE5381-F097-4863-A05F-FA7A1A26C7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56"/>
          <a:stretch/>
        </p:blipFill>
        <p:spPr>
          <a:xfrm>
            <a:off x="787114" y="1577557"/>
            <a:ext cx="6449549" cy="3632244"/>
          </a:xfrm>
          <a:prstGeom prst="rect">
            <a:avLst/>
          </a:prstGeom>
        </p:spPr>
      </p:pic>
      <p:sp>
        <p:nvSpPr>
          <p:cNvPr id="5" name="TextBox 4">
            <a:extLst>
              <a:ext uri="{FF2B5EF4-FFF2-40B4-BE49-F238E27FC236}">
                <a16:creationId xmlns:a16="http://schemas.microsoft.com/office/drawing/2014/main" id="{E029F2F9-CAFB-49B8-817F-75169B5CBB9A}"/>
              </a:ext>
            </a:extLst>
          </p:cNvPr>
          <p:cNvSpPr txBox="1"/>
          <p:nvPr/>
        </p:nvSpPr>
        <p:spPr>
          <a:xfrm>
            <a:off x="7970443" y="3868981"/>
            <a:ext cx="3443514" cy="3447832"/>
          </a:xfrm>
          <a:prstGeom prst="rect">
            <a:avLst/>
          </a:prstGeom>
        </p:spPr>
        <p:txBody>
          <a:bodyPr vert="horz" lIns="91440" tIns="45720" rIns="91440" bIns="45720" rtlCol="0" anchor="t">
            <a:normAutofit/>
          </a:bodyPr>
          <a:lstStyle/>
          <a:p>
            <a:pPr>
              <a:lnSpc>
                <a:spcPct val="90000"/>
              </a:lnSpc>
              <a:spcAft>
                <a:spcPts val="600"/>
              </a:spcAft>
            </a:pPr>
            <a:r>
              <a:rPr lang="en-US" sz="4800"/>
              <a:t>Thank you!</a:t>
            </a:r>
          </a:p>
        </p:txBody>
      </p:sp>
      <p:sp>
        <p:nvSpPr>
          <p:cNvPr id="2" name="Slide Number Placeholder 1"/>
          <p:cNvSpPr>
            <a:spLocks noGrp="1"/>
          </p:cNvSpPr>
          <p:nvPr>
            <p:ph type="sldNum" sz="quarter" idx="12"/>
          </p:nvPr>
        </p:nvSpPr>
        <p:spPr/>
        <p:txBody>
          <a:bodyPr/>
          <a:lstStyle/>
          <a:p>
            <a:fld id="{B240F673-AB74-4F46-8E08-B12C54C3A72A}" type="slidenum">
              <a:rPr lang="en-US" smtClean="0"/>
              <a:t>30</a:t>
            </a:fld>
            <a:endParaRPr lang="en-US"/>
          </a:p>
        </p:txBody>
      </p:sp>
    </p:spTree>
    <p:extLst>
      <p:ext uri="{BB962C8B-B14F-4D97-AF65-F5344CB8AC3E}">
        <p14:creationId xmlns:p14="http://schemas.microsoft.com/office/powerpoint/2010/main" val="44744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5168461" y="1326133"/>
            <a:ext cx="1752199" cy="1752199"/>
          </a:xfrm>
          <a:prstGeom prst="rect">
            <a:avLst/>
          </a:prstGeom>
        </p:spPr>
      </p:pic>
      <p:sp>
        <p:nvSpPr>
          <p:cNvPr id="5" name="TextBox 4"/>
          <p:cNvSpPr txBox="1"/>
          <p:nvPr/>
        </p:nvSpPr>
        <p:spPr>
          <a:xfrm>
            <a:off x="3202895" y="280814"/>
            <a:ext cx="6437596" cy="646331"/>
          </a:xfrm>
          <a:prstGeom prst="rect">
            <a:avLst/>
          </a:prstGeom>
          <a:noFill/>
        </p:spPr>
        <p:txBody>
          <a:bodyPr wrap="none" rtlCol="0">
            <a:spAutoFit/>
          </a:bodyPr>
          <a:lstStyle/>
          <a:p>
            <a:r>
              <a:rPr lang="en-US" sz="3600">
                <a:latin typeface="Calibri" panose="020F0502020204030204" pitchFamily="34" charset="0"/>
                <a:ea typeface="Calibri" panose="020F0502020204030204" pitchFamily="34" charset="0"/>
                <a:cs typeface="Calibri" panose="020F0502020204030204" pitchFamily="34" charset="0"/>
              </a:rPr>
              <a:t>Kuwait Health Demands Change </a:t>
            </a:r>
          </a:p>
        </p:txBody>
      </p:sp>
      <p:sp>
        <p:nvSpPr>
          <p:cNvPr id="19" name="Hexagon 18"/>
          <p:cNvSpPr/>
          <p:nvPr/>
        </p:nvSpPr>
        <p:spPr>
          <a:xfrm>
            <a:off x="8516928" y="1004926"/>
            <a:ext cx="3454400" cy="2989380"/>
          </a:xfrm>
          <a:prstGeom prst="hexagon">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0" name="Picture 9"/>
          <p:cNvPicPr>
            <a:picLocks noChangeAspect="1"/>
          </p:cNvPicPr>
          <p:nvPr/>
        </p:nvPicPr>
        <p:blipFill rotWithShape="1">
          <a:blip r:embed="rId4"/>
          <a:srcRect l="53462" t="22414" r="6363" b="21100"/>
          <a:stretch/>
        </p:blipFill>
        <p:spPr>
          <a:xfrm>
            <a:off x="9563730" y="1890417"/>
            <a:ext cx="1533237" cy="1136710"/>
          </a:xfrm>
          <a:prstGeom prst="rect">
            <a:avLst/>
          </a:prstGeom>
          <a:ln>
            <a:noFill/>
          </a:ln>
        </p:spPr>
      </p:pic>
      <p:sp>
        <p:nvSpPr>
          <p:cNvPr id="23" name="TextBox 22"/>
          <p:cNvSpPr txBox="1"/>
          <p:nvPr/>
        </p:nvSpPr>
        <p:spPr>
          <a:xfrm>
            <a:off x="9608870" y="1166641"/>
            <a:ext cx="1438214" cy="707886"/>
          </a:xfrm>
          <a:prstGeom prst="rect">
            <a:avLst/>
          </a:prstGeom>
          <a:noFill/>
          <a:ln>
            <a:noFill/>
          </a:ln>
        </p:spPr>
        <p:txBody>
          <a:bodyPr wrap="none" rtlCol="0">
            <a:spAutoFit/>
          </a:bodyPr>
          <a:lstStyle/>
          <a:p>
            <a:r>
              <a:rPr lang="en-US" sz="4000" b="1">
                <a:latin typeface="Bahnschrift SemiBold" panose="020B0502040204020203" pitchFamily="34" charset="0"/>
              </a:rPr>
              <a:t>7.66%</a:t>
            </a:r>
          </a:p>
        </p:txBody>
      </p:sp>
      <p:sp>
        <p:nvSpPr>
          <p:cNvPr id="24" name="TextBox 23"/>
          <p:cNvSpPr txBox="1"/>
          <p:nvPr/>
        </p:nvSpPr>
        <p:spPr>
          <a:xfrm>
            <a:off x="9131493" y="2941239"/>
            <a:ext cx="2346787" cy="1077218"/>
          </a:xfrm>
          <a:prstGeom prst="rect">
            <a:avLst/>
          </a:prstGeom>
          <a:noFill/>
          <a:ln>
            <a:noFill/>
          </a:ln>
        </p:spPr>
        <p:txBody>
          <a:bodyPr wrap="square" rtlCol="0">
            <a:spAutoFit/>
          </a:bodyPr>
          <a:lstStyle/>
          <a:p>
            <a:pPr algn="ctr"/>
            <a:r>
              <a:rPr lang="en-US" sz="1600">
                <a:latin typeface="Bahnschrift SemiBold" panose="020B0502040204020203" pitchFamily="34" charset="0"/>
              </a:rPr>
              <a:t>Kuwait Healthcare spending on Non-alcoholic Fatty Liver disease (NAFLD)</a:t>
            </a:r>
          </a:p>
        </p:txBody>
      </p:sp>
      <p:sp>
        <p:nvSpPr>
          <p:cNvPr id="18" name="Hexagon 17"/>
          <p:cNvSpPr/>
          <p:nvPr/>
        </p:nvSpPr>
        <p:spPr>
          <a:xfrm>
            <a:off x="6154470" y="3629948"/>
            <a:ext cx="3454400" cy="2989380"/>
          </a:xfrm>
          <a:prstGeom prst="hexagon">
            <a:avLst/>
          </a:prstGeom>
          <a:solidFill>
            <a:schemeClr val="bg1">
              <a:lumMod val="7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p:cNvPicPr>
            <a:picLocks noChangeAspect="1"/>
          </p:cNvPicPr>
          <p:nvPr/>
        </p:nvPicPr>
        <p:blipFill rotWithShape="1">
          <a:blip r:embed="rId5"/>
          <a:srcRect l="32000" t="15605" r="32000" b="15605"/>
          <a:stretch/>
        </p:blipFill>
        <p:spPr>
          <a:xfrm>
            <a:off x="7351178" y="4338124"/>
            <a:ext cx="1145017" cy="1145017"/>
          </a:xfrm>
          <a:prstGeom prst="rect">
            <a:avLst/>
          </a:prstGeom>
          <a:ln>
            <a:noFill/>
          </a:ln>
        </p:spPr>
      </p:pic>
      <p:sp>
        <p:nvSpPr>
          <p:cNvPr id="22" name="TextBox 21"/>
          <p:cNvSpPr txBox="1"/>
          <p:nvPr/>
        </p:nvSpPr>
        <p:spPr>
          <a:xfrm>
            <a:off x="7457022" y="3663956"/>
            <a:ext cx="1109599" cy="707886"/>
          </a:xfrm>
          <a:prstGeom prst="rect">
            <a:avLst/>
          </a:prstGeom>
          <a:noFill/>
          <a:ln>
            <a:noFill/>
          </a:ln>
        </p:spPr>
        <p:txBody>
          <a:bodyPr wrap="none" rtlCol="0">
            <a:spAutoFit/>
          </a:bodyPr>
          <a:lstStyle/>
          <a:p>
            <a:r>
              <a:rPr lang="en-US" sz="4000" b="1">
                <a:latin typeface="Bahnschrift SemiBold" panose="020B0502040204020203" pitchFamily="34" charset="0"/>
              </a:rPr>
              <a:t>80%</a:t>
            </a:r>
          </a:p>
        </p:txBody>
      </p:sp>
      <p:sp>
        <p:nvSpPr>
          <p:cNvPr id="25" name="TextBox 24"/>
          <p:cNvSpPr txBox="1"/>
          <p:nvPr/>
        </p:nvSpPr>
        <p:spPr>
          <a:xfrm>
            <a:off x="6863889" y="5619258"/>
            <a:ext cx="2295863" cy="830997"/>
          </a:xfrm>
          <a:prstGeom prst="rect">
            <a:avLst/>
          </a:prstGeom>
          <a:noFill/>
          <a:ln>
            <a:noFill/>
          </a:ln>
        </p:spPr>
        <p:txBody>
          <a:bodyPr wrap="square" rtlCol="0">
            <a:spAutoFit/>
          </a:bodyPr>
          <a:lstStyle/>
          <a:p>
            <a:pPr algn="ctr"/>
            <a:r>
              <a:rPr lang="en-US" sz="1600">
                <a:latin typeface="Bahnschrift SemiBold" panose="020B0502040204020203" pitchFamily="34" charset="0"/>
              </a:rPr>
              <a:t>Kuwait population with at least one chronic disease.</a:t>
            </a:r>
          </a:p>
        </p:txBody>
      </p:sp>
      <p:sp>
        <p:nvSpPr>
          <p:cNvPr id="17" name="Hexagon 16"/>
          <p:cNvSpPr/>
          <p:nvPr/>
        </p:nvSpPr>
        <p:spPr>
          <a:xfrm>
            <a:off x="2583132" y="3634347"/>
            <a:ext cx="3454400" cy="2989380"/>
          </a:xfrm>
          <a:prstGeom prst="hexagon">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TextBox 20"/>
          <p:cNvSpPr txBox="1"/>
          <p:nvPr/>
        </p:nvSpPr>
        <p:spPr>
          <a:xfrm>
            <a:off x="3647582" y="3865414"/>
            <a:ext cx="1443024" cy="707886"/>
          </a:xfrm>
          <a:prstGeom prst="rect">
            <a:avLst/>
          </a:prstGeom>
          <a:noFill/>
          <a:ln>
            <a:noFill/>
          </a:ln>
        </p:spPr>
        <p:txBody>
          <a:bodyPr wrap="none" rtlCol="0">
            <a:spAutoFit/>
          </a:bodyPr>
          <a:lstStyle/>
          <a:p>
            <a:r>
              <a:rPr lang="en-US" sz="4000" b="1">
                <a:latin typeface="Bahnschrift SemiBold" panose="020B0502040204020203" pitchFamily="34" charset="0"/>
              </a:rPr>
              <a:t>&gt;20% </a:t>
            </a:r>
          </a:p>
        </p:txBody>
      </p:sp>
      <p:pic>
        <p:nvPicPr>
          <p:cNvPr id="20" name="Picture 19"/>
          <p:cNvPicPr>
            <a:picLocks noChangeAspect="1"/>
          </p:cNvPicPr>
          <p:nvPr/>
        </p:nvPicPr>
        <p:blipFill rotWithShape="1">
          <a:blip r:embed="rId6"/>
          <a:srcRect r="50781" b="929"/>
          <a:stretch/>
        </p:blipFill>
        <p:spPr>
          <a:xfrm>
            <a:off x="3787229" y="4549672"/>
            <a:ext cx="1050161" cy="1110587"/>
          </a:xfrm>
          <a:prstGeom prst="rect">
            <a:avLst/>
          </a:prstGeom>
          <a:ln>
            <a:noFill/>
          </a:ln>
        </p:spPr>
      </p:pic>
      <p:sp>
        <p:nvSpPr>
          <p:cNvPr id="27" name="TextBox 26"/>
          <p:cNvSpPr txBox="1"/>
          <p:nvPr/>
        </p:nvSpPr>
        <p:spPr>
          <a:xfrm>
            <a:off x="3137128" y="5691646"/>
            <a:ext cx="2295863" cy="830997"/>
          </a:xfrm>
          <a:prstGeom prst="rect">
            <a:avLst/>
          </a:prstGeom>
          <a:noFill/>
          <a:ln>
            <a:noFill/>
          </a:ln>
        </p:spPr>
        <p:txBody>
          <a:bodyPr wrap="square" rtlCol="0">
            <a:spAutoFit/>
          </a:bodyPr>
          <a:lstStyle/>
          <a:p>
            <a:pPr algn="ctr"/>
            <a:r>
              <a:rPr lang="en-US" sz="1600">
                <a:latin typeface="Bahnschrift SemiBold" panose="020B0502040204020203" pitchFamily="34" charset="0"/>
              </a:rPr>
              <a:t>Prevalence of </a:t>
            </a:r>
            <a:br>
              <a:rPr lang="en-US" sz="1600">
                <a:latin typeface="Bahnschrift SemiBold" panose="020B0502040204020203" pitchFamily="34" charset="0"/>
              </a:rPr>
            </a:br>
            <a:r>
              <a:rPr lang="en-US" sz="1600">
                <a:latin typeface="Bahnschrift SemiBold" panose="020B0502040204020203" pitchFamily="34" charset="0"/>
              </a:rPr>
              <a:t>diabetes mellitus in Kuwait</a:t>
            </a:r>
          </a:p>
        </p:txBody>
      </p:sp>
      <p:sp>
        <p:nvSpPr>
          <p:cNvPr id="35" name="Hexagon 34">
            <a:extLst>
              <a:ext uri="{FF2B5EF4-FFF2-40B4-BE49-F238E27FC236}">
                <a16:creationId xmlns:a16="http://schemas.microsoft.com/office/drawing/2014/main" id="{A03FAA9A-FA5A-4647-80C6-A7DBB7A72B84}"/>
              </a:ext>
            </a:extLst>
          </p:cNvPr>
          <p:cNvSpPr/>
          <p:nvPr/>
        </p:nvSpPr>
        <p:spPr>
          <a:xfrm>
            <a:off x="204656" y="965690"/>
            <a:ext cx="3454400" cy="2989380"/>
          </a:xfrm>
          <a:prstGeom prst="hexagon">
            <a:avLst/>
          </a:prstGeom>
          <a:solidFill>
            <a:schemeClr val="bg1">
              <a:lumMod val="7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TextBox 35">
            <a:extLst>
              <a:ext uri="{FF2B5EF4-FFF2-40B4-BE49-F238E27FC236}">
                <a16:creationId xmlns:a16="http://schemas.microsoft.com/office/drawing/2014/main" id="{BBD57BF6-22C6-4A4E-8539-EA1A4F54545B}"/>
              </a:ext>
            </a:extLst>
          </p:cNvPr>
          <p:cNvSpPr txBox="1"/>
          <p:nvPr/>
        </p:nvSpPr>
        <p:spPr>
          <a:xfrm>
            <a:off x="798957" y="1160422"/>
            <a:ext cx="2358822" cy="707886"/>
          </a:xfrm>
          <a:prstGeom prst="rect">
            <a:avLst/>
          </a:prstGeom>
          <a:noFill/>
          <a:ln>
            <a:noFill/>
          </a:ln>
        </p:spPr>
        <p:txBody>
          <a:bodyPr wrap="square" rtlCol="0">
            <a:spAutoFit/>
          </a:bodyPr>
          <a:lstStyle/>
          <a:p>
            <a:r>
              <a:rPr lang="en-US" sz="4000" b="1">
                <a:latin typeface="Bahnschrift SemiBold" panose="020B0502040204020203" pitchFamily="34" charset="0"/>
              </a:rPr>
              <a:t>34 to 37%</a:t>
            </a:r>
          </a:p>
        </p:txBody>
      </p:sp>
      <p:sp>
        <p:nvSpPr>
          <p:cNvPr id="37" name="TextBox 36">
            <a:extLst>
              <a:ext uri="{FF2B5EF4-FFF2-40B4-BE49-F238E27FC236}">
                <a16:creationId xmlns:a16="http://schemas.microsoft.com/office/drawing/2014/main" id="{36364AE4-2E05-4204-8698-41B1009DDA45}"/>
              </a:ext>
            </a:extLst>
          </p:cNvPr>
          <p:cNvSpPr txBox="1"/>
          <p:nvPr/>
        </p:nvSpPr>
        <p:spPr>
          <a:xfrm>
            <a:off x="830436" y="3034417"/>
            <a:ext cx="2295863" cy="830997"/>
          </a:xfrm>
          <a:prstGeom prst="rect">
            <a:avLst/>
          </a:prstGeom>
          <a:noFill/>
          <a:ln>
            <a:noFill/>
          </a:ln>
        </p:spPr>
        <p:txBody>
          <a:bodyPr wrap="square" rtlCol="0">
            <a:spAutoFit/>
          </a:bodyPr>
          <a:lstStyle/>
          <a:p>
            <a:pPr algn="ctr"/>
            <a:r>
              <a:rPr lang="en-US" sz="1600">
                <a:latin typeface="Bahnschrift SemiBold" panose="020B0502040204020203" pitchFamily="34" charset="0"/>
              </a:rPr>
              <a:t>Prevalence of </a:t>
            </a:r>
            <a:r>
              <a:rPr lang="en-US" sz="1600" b="1">
                <a:latin typeface="Bahnschrift SemiBold" panose="020B0502040204020203" pitchFamily="34" charset="0"/>
              </a:rPr>
              <a:t>metabolic syndrome in Kuwait</a:t>
            </a:r>
          </a:p>
        </p:txBody>
      </p:sp>
      <p:pic>
        <p:nvPicPr>
          <p:cNvPr id="38" name="Picture 37">
            <a:extLst>
              <a:ext uri="{FF2B5EF4-FFF2-40B4-BE49-F238E27FC236}">
                <a16:creationId xmlns:a16="http://schemas.microsoft.com/office/drawing/2014/main" id="{C184DF81-90BB-414F-AFC6-CF1665F6F7B4}"/>
              </a:ext>
            </a:extLst>
          </p:cNvPr>
          <p:cNvPicPr>
            <a:picLocks noChangeAspect="1"/>
          </p:cNvPicPr>
          <p:nvPr/>
        </p:nvPicPr>
        <p:blipFill rotWithShape="1">
          <a:blip r:embed="rId7"/>
          <a:srcRect l="29556" t="45560" r="26000" b="16260"/>
          <a:stretch/>
        </p:blipFill>
        <p:spPr>
          <a:xfrm>
            <a:off x="1153529" y="1707335"/>
            <a:ext cx="1676933" cy="1442162"/>
          </a:xfrm>
          <a:prstGeom prst="rect">
            <a:avLst/>
          </a:prstGeom>
          <a:ln>
            <a:noFill/>
          </a:ln>
        </p:spPr>
      </p:pic>
      <p:sp>
        <p:nvSpPr>
          <p:cNvPr id="4" name="Slide Number Placeholder 3"/>
          <p:cNvSpPr>
            <a:spLocks noGrp="1"/>
          </p:cNvSpPr>
          <p:nvPr>
            <p:ph type="sldNum" sz="quarter" idx="12"/>
          </p:nvPr>
        </p:nvSpPr>
        <p:spPr/>
        <p:txBody>
          <a:bodyPr/>
          <a:lstStyle/>
          <a:p>
            <a:fld id="{B240F673-AB74-4F46-8E08-B12C54C3A72A}" type="slidenum">
              <a:rPr lang="en-US" smtClean="0"/>
              <a:t>4</a:t>
            </a:fld>
            <a:endParaRPr lang="en-US"/>
          </a:p>
        </p:txBody>
      </p:sp>
    </p:spTree>
    <p:extLst>
      <p:ext uri="{BB962C8B-B14F-4D97-AF65-F5344CB8AC3E}">
        <p14:creationId xmlns:p14="http://schemas.microsoft.com/office/powerpoint/2010/main" val="3865229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89D10-6655-7099-BDA8-98812D39E0BA}"/>
              </a:ext>
            </a:extLst>
          </p:cNvPr>
          <p:cNvSpPr>
            <a:spLocks noGrp="1"/>
          </p:cNvSpPr>
          <p:nvPr>
            <p:ph type="title"/>
          </p:nvPr>
        </p:nvSpPr>
        <p:spPr>
          <a:xfrm>
            <a:off x="623091" y="377929"/>
            <a:ext cx="9272337" cy="762000"/>
          </a:xfrm>
        </p:spPr>
        <p:txBody>
          <a:bodyPr>
            <a:normAutofit fontScale="90000"/>
          </a:bodyPr>
          <a:lstStyle/>
          <a:p>
            <a:pPr algn="l"/>
            <a:r>
              <a:rPr lang="en-US" sz="3600"/>
              <a:t>Shifting the Focus to Metabolic Dysfunction </a:t>
            </a:r>
            <a:br>
              <a:rPr lang="en-US" sz="3600"/>
            </a:br>
            <a:r>
              <a:rPr lang="en-US" sz="3600"/>
              <a:t>and its Root Causes</a:t>
            </a:r>
            <a:endParaRPr lang="en-KW" sz="3600"/>
          </a:p>
        </p:txBody>
      </p:sp>
      <p:sp>
        <p:nvSpPr>
          <p:cNvPr id="3" name="Content Placeholder 2">
            <a:extLst>
              <a:ext uri="{FF2B5EF4-FFF2-40B4-BE49-F238E27FC236}">
                <a16:creationId xmlns:a16="http://schemas.microsoft.com/office/drawing/2014/main" id="{BE6EFE1D-5577-0828-35A9-522A7F7F5904}"/>
              </a:ext>
            </a:extLst>
          </p:cNvPr>
          <p:cNvSpPr>
            <a:spLocks noGrp="1"/>
          </p:cNvSpPr>
          <p:nvPr>
            <p:ph idx="1"/>
          </p:nvPr>
        </p:nvSpPr>
        <p:spPr>
          <a:xfrm>
            <a:off x="6096000" y="1473356"/>
            <a:ext cx="5257800" cy="3897584"/>
          </a:xfrm>
        </p:spPr>
        <p:txBody>
          <a:bodyPr>
            <a:normAutofit/>
          </a:bodyPr>
          <a:lstStyle/>
          <a:p>
            <a:r>
              <a:rPr lang="en-US"/>
              <a:t>F</a:t>
            </a:r>
            <a:r>
              <a:rPr lang="en-KW"/>
              <a:t>ocusing </a:t>
            </a:r>
            <a:r>
              <a:rPr lang="en-US"/>
              <a:t>exclusively on c</a:t>
            </a:r>
            <a:r>
              <a:rPr lang="en-KW"/>
              <a:t>ounting calories and on the symptom of obesity hasn’t worked. </a:t>
            </a:r>
            <a:endParaRPr lang="en-US"/>
          </a:p>
          <a:p>
            <a:r>
              <a:rPr lang="en-US"/>
              <a:t>I</a:t>
            </a:r>
            <a:r>
              <a:rPr lang="en-KW"/>
              <a:t>n fact, </a:t>
            </a:r>
            <a:r>
              <a:rPr lang="en-US"/>
              <a:t>there are </a:t>
            </a:r>
            <a:r>
              <a:rPr lang="en-KW"/>
              <a:t>more thin people with metabolic disease than overweight people</a:t>
            </a:r>
            <a:r>
              <a:rPr lang="en-US"/>
              <a:t>.</a:t>
            </a:r>
            <a:endParaRPr lang="en-KW"/>
          </a:p>
          <a:p>
            <a:r>
              <a:rPr lang="en-KW"/>
              <a:t>A growing body of science now is focused on the primary cause of metabolic dysregulation: diet</a:t>
            </a:r>
            <a:r>
              <a:rPr lang="en-US"/>
              <a:t> and the quality and composition of the foods therein.</a:t>
            </a:r>
            <a:endParaRPr lang="en-KW"/>
          </a:p>
        </p:txBody>
      </p:sp>
      <p:grpSp>
        <p:nvGrpSpPr>
          <p:cNvPr id="4" name="Group 3">
            <a:extLst>
              <a:ext uri="{FF2B5EF4-FFF2-40B4-BE49-F238E27FC236}">
                <a16:creationId xmlns:a16="http://schemas.microsoft.com/office/drawing/2014/main" id="{79CF61F3-60E9-4C41-9764-36885ECEB0E2}"/>
              </a:ext>
            </a:extLst>
          </p:cNvPr>
          <p:cNvGrpSpPr/>
          <p:nvPr/>
        </p:nvGrpSpPr>
        <p:grpSpPr>
          <a:xfrm>
            <a:off x="623091" y="1473356"/>
            <a:ext cx="5329503" cy="4654446"/>
            <a:chOff x="838201" y="1825625"/>
            <a:chExt cx="5329503" cy="4654446"/>
          </a:xfrm>
        </p:grpSpPr>
        <p:pic>
          <p:nvPicPr>
            <p:cNvPr id="5" name="Picture 4" descr="A close up of a can of soda&#10;&#10;Description automatically generated">
              <a:extLst>
                <a:ext uri="{FF2B5EF4-FFF2-40B4-BE49-F238E27FC236}">
                  <a16:creationId xmlns:a16="http://schemas.microsoft.com/office/drawing/2014/main" id="{3417C5E4-8513-493E-95AE-4C3C3A60796D}"/>
                </a:ext>
              </a:extLst>
            </p:cNvPr>
            <p:cNvPicPr>
              <a:picLocks noChangeAspect="1"/>
            </p:cNvPicPr>
            <p:nvPr/>
          </p:nvPicPr>
          <p:blipFill rotWithShape="1">
            <a:blip r:embed="rId3">
              <a:extLst>
                <a:ext uri="{28A0092B-C50C-407E-A947-70E740481C1C}">
                  <a14:useLocalDpi xmlns:a14="http://schemas.microsoft.com/office/drawing/2010/main" val="0"/>
                </a:ext>
              </a:extLst>
            </a:blip>
            <a:srcRect r="18207"/>
            <a:stretch/>
          </p:blipFill>
          <p:spPr>
            <a:xfrm>
              <a:off x="838201" y="1825625"/>
              <a:ext cx="5257800" cy="4654446"/>
            </a:xfrm>
            <a:prstGeom prst="rect">
              <a:avLst/>
            </a:prstGeom>
          </p:spPr>
        </p:pic>
        <p:sp>
          <p:nvSpPr>
            <p:cNvPr id="6" name="Rectangle 5">
              <a:extLst>
                <a:ext uri="{FF2B5EF4-FFF2-40B4-BE49-F238E27FC236}">
                  <a16:creationId xmlns:a16="http://schemas.microsoft.com/office/drawing/2014/main" id="{CE0FB7B4-77B1-4C7B-A1B2-FC0806441948}"/>
                </a:ext>
              </a:extLst>
            </p:cNvPr>
            <p:cNvSpPr/>
            <p:nvPr/>
          </p:nvSpPr>
          <p:spPr>
            <a:xfrm>
              <a:off x="5170858" y="3520528"/>
              <a:ext cx="996846" cy="1864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2F2787D-09E6-4D20-B027-B744489341EB}"/>
              </a:ext>
            </a:extLst>
          </p:cNvPr>
          <p:cNvSpPr txBox="1"/>
          <p:nvPr/>
        </p:nvSpPr>
        <p:spPr>
          <a:xfrm>
            <a:off x="6239407" y="5505877"/>
            <a:ext cx="5629836" cy="1015663"/>
          </a:xfrm>
          <a:prstGeom prst="rect">
            <a:avLst/>
          </a:prstGeom>
          <a:noFill/>
        </p:spPr>
        <p:txBody>
          <a:bodyPr wrap="square" lIns="91440" tIns="45720" rIns="91440" bIns="45720" rtlCol="0" anchor="t">
            <a:spAutoFit/>
          </a:bodyPr>
          <a:lstStyle/>
          <a:p>
            <a:r>
              <a:rPr lang="en-US" sz="1200" b="1">
                <a:solidFill>
                  <a:schemeClr val="bg2">
                    <a:lumMod val="50000"/>
                  </a:schemeClr>
                </a:solidFill>
              </a:rPr>
              <a:t>Sources: </a:t>
            </a:r>
            <a:r>
              <a:rPr lang="en-US" sz="1200">
                <a:solidFill>
                  <a:schemeClr val="bg2">
                    <a:lumMod val="50000"/>
                  </a:schemeClr>
                </a:solidFill>
                <a:hlinkClick r:id="rId4">
                  <a:extLst>
                    <a:ext uri="{A12FA001-AC4F-418D-AE19-62706E023703}">
                      <ahyp:hlinkClr xmlns:ahyp="http://schemas.microsoft.com/office/drawing/2018/hyperlinkcolor" val="tx"/>
                    </a:ext>
                  </a:extLst>
                </a:hlinkClick>
              </a:rPr>
              <a:t>Association between dietary patterns and metabolic syndrome in individuals with normal weight: a cross-sectional study</a:t>
            </a:r>
            <a:r>
              <a:rPr lang="en-US" sz="1200">
                <a:solidFill>
                  <a:schemeClr val="bg2">
                    <a:lumMod val="50000"/>
                  </a:schemeClr>
                </a:solidFill>
              </a:rPr>
              <a:t>, Nutrition Journal.</a:t>
            </a:r>
            <a:endParaRPr lang="en-US" sz="1200">
              <a:solidFill>
                <a:schemeClr val="bg2">
                  <a:lumMod val="50000"/>
                </a:schemeClr>
              </a:solidFill>
              <a:cs typeface="Calibri"/>
            </a:endParaRPr>
          </a:p>
          <a:p>
            <a:r>
              <a:rPr lang="en-US" sz="1200">
                <a:solidFill>
                  <a:schemeClr val="bg2">
                    <a:lumMod val="50000"/>
                  </a:schemeClr>
                </a:solidFill>
                <a:hlinkClick r:id="rId5">
                  <a:extLst>
                    <a:ext uri="{A12FA001-AC4F-418D-AE19-62706E023703}">
                      <ahyp:hlinkClr xmlns:ahyp="http://schemas.microsoft.com/office/drawing/2018/hyperlinkcolor" val="tx"/>
                    </a:ext>
                  </a:extLst>
                </a:hlinkClick>
              </a:rPr>
              <a:t>Is the calorie concept a real solution to the obesity epidemic? </a:t>
            </a:r>
            <a:r>
              <a:rPr lang="en-US" sz="1200">
                <a:solidFill>
                  <a:schemeClr val="bg2">
                    <a:lumMod val="50000"/>
                  </a:schemeClr>
                </a:solidFill>
              </a:rPr>
              <a:t>Global Health Action.</a:t>
            </a:r>
            <a:endParaRPr lang="en-US" sz="1200">
              <a:solidFill>
                <a:schemeClr val="bg2">
                  <a:lumMod val="50000"/>
                </a:schemeClr>
              </a:solidFill>
              <a:cs typeface="Calibri"/>
            </a:endParaRPr>
          </a:p>
          <a:p>
            <a:r>
              <a:rPr lang="en-US" sz="1200">
                <a:solidFill>
                  <a:schemeClr val="bg2">
                    <a:lumMod val="50000"/>
                  </a:schemeClr>
                </a:solidFill>
                <a:hlinkClick r:id="rId6">
                  <a:extLst>
                    <a:ext uri="{A12FA001-AC4F-418D-AE19-62706E023703}">
                      <ahyp:hlinkClr xmlns:ahyp="http://schemas.microsoft.com/office/drawing/2018/hyperlinkcolor" val="tx"/>
                    </a:ext>
                  </a:extLst>
                </a:hlinkClick>
              </a:rPr>
              <a:t>Metabolically healthy obese and metabolic syndrome of the lean: the importance of diet quality. </a:t>
            </a:r>
            <a:r>
              <a:rPr lang="en-US" sz="1200">
                <a:solidFill>
                  <a:schemeClr val="bg2">
                    <a:lumMod val="50000"/>
                  </a:schemeClr>
                </a:solidFill>
              </a:rPr>
              <a:t>Nutrition Journal.</a:t>
            </a:r>
            <a:endParaRPr lang="en-US" sz="1200">
              <a:solidFill>
                <a:schemeClr val="bg2">
                  <a:lumMod val="50000"/>
                </a:schemeClr>
              </a:solidFill>
              <a:cs typeface="Calibri"/>
            </a:endParaRPr>
          </a:p>
        </p:txBody>
      </p:sp>
      <p:sp>
        <p:nvSpPr>
          <p:cNvPr id="10" name="Slide Number Placeholder 3"/>
          <p:cNvSpPr>
            <a:spLocks noGrp="1"/>
          </p:cNvSpPr>
          <p:nvPr>
            <p:ph type="sldNum" sz="quarter" idx="12"/>
          </p:nvPr>
        </p:nvSpPr>
        <p:spPr/>
        <p:txBody>
          <a:bodyPr/>
          <a:lstStyle/>
          <a:p>
            <a:fld id="{B240F673-AB74-4F46-8E08-B12C54C3A72A}" type="slidenum">
              <a:rPr lang="en-US" smtClean="0"/>
              <a:t>5</a:t>
            </a:fld>
            <a:endParaRPr lang="en-US"/>
          </a:p>
        </p:txBody>
      </p:sp>
    </p:spTree>
    <p:extLst>
      <p:ext uri="{BB962C8B-B14F-4D97-AF65-F5344CB8AC3E}">
        <p14:creationId xmlns:p14="http://schemas.microsoft.com/office/powerpoint/2010/main" val="289581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6CC2-0536-4A63-B772-64AD71EB31E2}"/>
              </a:ext>
            </a:extLst>
          </p:cNvPr>
          <p:cNvSpPr>
            <a:spLocks noGrp="1"/>
          </p:cNvSpPr>
          <p:nvPr>
            <p:ph type="title"/>
          </p:nvPr>
        </p:nvSpPr>
        <p:spPr>
          <a:xfrm>
            <a:off x="838200" y="365125"/>
            <a:ext cx="10515600" cy="1898390"/>
          </a:xfrm>
        </p:spPr>
        <p:txBody>
          <a:bodyPr>
            <a:noAutofit/>
          </a:bodyPr>
          <a:lstStyle/>
          <a:p>
            <a:pPr algn="l"/>
            <a:r>
              <a:rPr lang="en-US" sz="3600">
                <a:latin typeface="Calibri" panose="020F0502020204030204" pitchFamily="34" charset="0"/>
                <a:ea typeface="Calibri" panose="020F0502020204030204" pitchFamily="34" charset="0"/>
                <a:cs typeface="Calibri" panose="020F0502020204030204" pitchFamily="34" charset="0"/>
              </a:rPr>
              <a:t>Metabolic syndrome is a complex disease that correlates with obesity, but nonetheless appears to be distinct from it</a:t>
            </a:r>
          </a:p>
        </p:txBody>
      </p:sp>
      <p:sp>
        <p:nvSpPr>
          <p:cNvPr id="3" name="Content Placeholder 2">
            <a:extLst>
              <a:ext uri="{FF2B5EF4-FFF2-40B4-BE49-F238E27FC236}">
                <a16:creationId xmlns:a16="http://schemas.microsoft.com/office/drawing/2014/main" id="{CC161F8C-1569-4DEF-9E27-00E39F8AA4D3}"/>
              </a:ext>
            </a:extLst>
          </p:cNvPr>
          <p:cNvSpPr>
            <a:spLocks noGrp="1"/>
          </p:cNvSpPr>
          <p:nvPr>
            <p:ph idx="1"/>
          </p:nvPr>
        </p:nvSpPr>
        <p:spPr>
          <a:xfrm>
            <a:off x="5921115" y="2127588"/>
            <a:ext cx="5846164" cy="3748556"/>
          </a:xfrm>
        </p:spPr>
        <p:txBody>
          <a:bodyPr vert="horz" lIns="91440" tIns="45720" rIns="91440" bIns="45720" rtlCol="0" anchor="t">
            <a:normAutofit/>
          </a:bodyPr>
          <a:lstStyle/>
          <a:p>
            <a:pPr marL="0" indent="0">
              <a:buNone/>
            </a:pPr>
            <a:r>
              <a:rPr lang="en-US" sz="2100">
                <a:latin typeface="g_d0_f7"/>
              </a:rPr>
              <a:t>The “Western diet” is a major factor, which has now been adopted globally due to palatability and price. </a:t>
            </a:r>
            <a:endParaRPr lang="en-US">
              <a:latin typeface="g_d0_f7"/>
            </a:endParaRPr>
          </a:p>
          <a:p>
            <a:pPr marL="0" indent="0">
              <a:buNone/>
            </a:pPr>
            <a:r>
              <a:rPr lang="en-US" sz="2100">
                <a:latin typeface="g_d0_f7"/>
              </a:rPr>
              <a:t>The </a:t>
            </a:r>
            <a:r>
              <a:rPr lang="en-US" sz="2100">
                <a:effectLst/>
                <a:latin typeface="g_d0_f7"/>
              </a:rPr>
              <a:t>fact that children can develop metabolic syndrome suggests that while obesity and aging contribute to the syndrome, it is unlikely that they are initiating factors. </a:t>
            </a:r>
            <a:br>
              <a:rPr lang="en-US" sz="2100"/>
            </a:br>
            <a:endParaRPr lang="en-US" sz="2100">
              <a:latin typeface="g_d0_f7"/>
              <a:cs typeface="Calibri"/>
            </a:endParaRPr>
          </a:p>
          <a:p>
            <a:pPr marL="0" indent="0">
              <a:buNone/>
            </a:pPr>
            <a:endParaRPr lang="en-US" sz="2100"/>
          </a:p>
          <a:p>
            <a:pPr marL="0" indent="0">
              <a:buNone/>
            </a:pPr>
            <a:endParaRPr lang="en-US" sz="2100">
              <a:solidFill>
                <a:schemeClr val="bg2">
                  <a:lumMod val="50000"/>
                </a:schemeClr>
              </a:solidFill>
              <a:cs typeface="Calibri"/>
            </a:endParaRPr>
          </a:p>
          <a:p>
            <a:pPr marL="0" indent="0">
              <a:buNone/>
            </a:pPr>
            <a:r>
              <a:rPr lang="en-US" sz="1200" b="1">
                <a:solidFill>
                  <a:schemeClr val="bg2">
                    <a:lumMod val="50000"/>
                  </a:schemeClr>
                </a:solidFill>
              </a:rPr>
              <a:t>Source: </a:t>
            </a:r>
            <a:r>
              <a:rPr lang="en-US" sz="1200">
                <a:solidFill>
                  <a:schemeClr val="bg2">
                    <a:lumMod val="50000"/>
                  </a:schemeClr>
                </a:solidFill>
                <a:hlinkClick r:id="rId3">
                  <a:extLst>
                    <a:ext uri="{A12FA001-AC4F-418D-AE19-62706E023703}">
                      <ahyp:hlinkClr xmlns:ahyp="http://schemas.microsoft.com/office/drawing/2018/hyperlinkcolor" val="tx"/>
                    </a:ext>
                  </a:extLst>
                </a:hlinkClick>
              </a:rPr>
              <a:t>What is metabolic syndrome, and why are children getting it? </a:t>
            </a:r>
            <a:r>
              <a:rPr lang="en-US" sz="1200">
                <a:solidFill>
                  <a:schemeClr val="bg2">
                    <a:lumMod val="50000"/>
                  </a:schemeClr>
                </a:solidFill>
              </a:rPr>
              <a:t>Annals of the New York Academy of Sciences.</a:t>
            </a:r>
            <a:endParaRPr lang="en-US" sz="1200">
              <a:solidFill>
                <a:schemeClr val="bg2">
                  <a:lumMod val="50000"/>
                </a:schemeClr>
              </a:solidFill>
              <a:cs typeface="Calibri"/>
            </a:endParaRPr>
          </a:p>
        </p:txBody>
      </p:sp>
      <p:pic>
        <p:nvPicPr>
          <p:cNvPr id="5" name="Picture 4" descr="A diagram of a person's body&#10;&#10;Description automatically generated">
            <a:extLst>
              <a:ext uri="{FF2B5EF4-FFF2-40B4-BE49-F238E27FC236}">
                <a16:creationId xmlns:a16="http://schemas.microsoft.com/office/drawing/2014/main" id="{BD89E7E1-ACC4-4E3C-ADB6-98E9179AC0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8200" y="2409668"/>
            <a:ext cx="4746137" cy="3466476"/>
          </a:xfrm>
          <a:prstGeom prst="rect">
            <a:avLst/>
          </a:prstGeom>
        </p:spPr>
      </p:pic>
      <p:sp>
        <p:nvSpPr>
          <p:cNvPr id="4" name="Slide Number Placeholder 3"/>
          <p:cNvSpPr>
            <a:spLocks noGrp="1"/>
          </p:cNvSpPr>
          <p:nvPr>
            <p:ph type="sldNum" sz="quarter" idx="12"/>
          </p:nvPr>
        </p:nvSpPr>
        <p:spPr/>
        <p:txBody>
          <a:bodyPr/>
          <a:lstStyle/>
          <a:p>
            <a:fld id="{B240F673-AB74-4F46-8E08-B12C54C3A72A}" type="slidenum">
              <a:rPr lang="en-US" smtClean="0"/>
              <a:t>6</a:t>
            </a:fld>
            <a:endParaRPr lang="en-US"/>
          </a:p>
        </p:txBody>
      </p:sp>
    </p:spTree>
    <p:extLst>
      <p:ext uri="{BB962C8B-B14F-4D97-AF65-F5344CB8AC3E}">
        <p14:creationId xmlns:p14="http://schemas.microsoft.com/office/powerpoint/2010/main" val="220053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750" t="29587" r="58750" b="38888"/>
          <a:stretch/>
        </p:blipFill>
        <p:spPr>
          <a:xfrm>
            <a:off x="791882" y="1253077"/>
            <a:ext cx="10258978" cy="4851171"/>
          </a:xfrm>
          <a:prstGeom prst="rect">
            <a:avLst/>
          </a:prstGeom>
        </p:spPr>
      </p:pic>
      <p:sp>
        <p:nvSpPr>
          <p:cNvPr id="5" name="TextBox 4">
            <a:extLst>
              <a:ext uri="{FF2B5EF4-FFF2-40B4-BE49-F238E27FC236}">
                <a16:creationId xmlns:a16="http://schemas.microsoft.com/office/drawing/2014/main" id="{C779EBCE-C657-4C11-9F6F-4739E5717C4F}"/>
              </a:ext>
            </a:extLst>
          </p:cNvPr>
          <p:cNvSpPr txBox="1"/>
          <p:nvPr/>
        </p:nvSpPr>
        <p:spPr>
          <a:xfrm>
            <a:off x="2606722" y="510525"/>
            <a:ext cx="7902054" cy="646331"/>
          </a:xfrm>
          <a:prstGeom prst="rect">
            <a:avLst/>
          </a:prstGeom>
          <a:noFill/>
        </p:spPr>
        <p:txBody>
          <a:bodyPr wrap="square" rtlCol="0">
            <a:spAutoFit/>
          </a:bodyPr>
          <a:lstStyle/>
          <a:p>
            <a:r>
              <a:rPr lang="en-US" sz="3600"/>
              <a:t>The problem is not simply “obesity”</a:t>
            </a:r>
          </a:p>
        </p:txBody>
      </p:sp>
      <p:sp>
        <p:nvSpPr>
          <p:cNvPr id="6" name="Slide Number Placeholder 5"/>
          <p:cNvSpPr>
            <a:spLocks noGrp="1"/>
          </p:cNvSpPr>
          <p:nvPr>
            <p:ph type="sldNum" sz="quarter" idx="12"/>
          </p:nvPr>
        </p:nvSpPr>
        <p:spPr/>
        <p:txBody>
          <a:bodyPr/>
          <a:lstStyle/>
          <a:p>
            <a:fld id="{B240F673-AB74-4F46-8E08-B12C54C3A72A}" type="slidenum">
              <a:rPr lang="en-US" smtClean="0"/>
              <a:t>7</a:t>
            </a:fld>
            <a:endParaRPr lang="en-US"/>
          </a:p>
        </p:txBody>
      </p:sp>
    </p:spTree>
    <p:extLst>
      <p:ext uri="{BB962C8B-B14F-4D97-AF65-F5344CB8AC3E}">
        <p14:creationId xmlns:p14="http://schemas.microsoft.com/office/powerpoint/2010/main" val="1811493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3;p17"/>
          <p:cNvPicPr preferRelativeResize="0"/>
          <p:nvPr/>
        </p:nvPicPr>
        <p:blipFill rotWithShape="1">
          <a:blip r:embed="rId3">
            <a:alphaModFix/>
          </a:blip>
          <a:srcRect l="2773" t="29872" r="2803" b="27393"/>
          <a:stretch/>
        </p:blipFill>
        <p:spPr>
          <a:xfrm>
            <a:off x="681037" y="2050462"/>
            <a:ext cx="10829925" cy="2757075"/>
          </a:xfrm>
          <a:prstGeom prst="rect">
            <a:avLst/>
          </a:prstGeom>
          <a:noFill/>
          <a:ln>
            <a:noFill/>
          </a:ln>
        </p:spPr>
      </p:pic>
      <p:sp>
        <p:nvSpPr>
          <p:cNvPr id="8" name="Google Shape;94;p17"/>
          <p:cNvSpPr txBox="1"/>
          <p:nvPr/>
        </p:nvSpPr>
        <p:spPr>
          <a:xfrm>
            <a:off x="361244" y="331648"/>
            <a:ext cx="11469512" cy="1629485"/>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en-US" sz="3200">
                <a:latin typeface="Calibri" panose="020F0502020204030204" pitchFamily="34" charset="0"/>
                <a:ea typeface="Calibri" panose="020F0502020204030204" pitchFamily="34" charset="0"/>
                <a:cs typeface="Calibri" panose="020F0502020204030204" pitchFamily="34" charset="0"/>
                <a:sym typeface="Roboto"/>
              </a:rPr>
              <a:t>We are not what we eat, </a:t>
            </a:r>
            <a:r>
              <a:rPr lang="en-US" sz="3200" i="1">
                <a:latin typeface="Calibri" panose="020F0502020204030204" pitchFamily="34" charset="0"/>
                <a:ea typeface="Calibri" panose="020F0502020204030204" pitchFamily="34" charset="0"/>
                <a:cs typeface="Calibri" panose="020F0502020204030204" pitchFamily="34" charset="0"/>
                <a:sym typeface="Roboto"/>
              </a:rPr>
              <a:t>we are what we metabolize.</a:t>
            </a:r>
          </a:p>
          <a:p>
            <a:pPr algn="ctr">
              <a:buClr>
                <a:schemeClr val="dk1"/>
              </a:buClr>
              <a:buSzPts val="1100"/>
            </a:pPr>
            <a:r>
              <a:rPr lang="en-US" sz="2800" i="1">
                <a:latin typeface="Calibri" panose="020F0502020204030204" pitchFamily="34" charset="0"/>
                <a:ea typeface="Calibri" panose="020F0502020204030204" pitchFamily="34" charset="0"/>
                <a:cs typeface="Calibri" panose="020F0502020204030204" pitchFamily="34" charset="0"/>
                <a:sym typeface="Roboto"/>
              </a:rPr>
              <a:t>You can be fat in the inside, fat on the outside, or both</a:t>
            </a:r>
            <a:r>
              <a:rPr lang="en-US" sz="2800" b="1" i="1">
                <a:latin typeface="Calibri" panose="020F0502020204030204" pitchFamily="34" charset="0"/>
                <a:ea typeface="Calibri" panose="020F0502020204030204" pitchFamily="34" charset="0"/>
                <a:cs typeface="Calibri" panose="020F0502020204030204" pitchFamily="34" charset="0"/>
                <a:sym typeface="Roboto"/>
              </a:rPr>
              <a:t>.</a:t>
            </a:r>
            <a:endParaRPr sz="2400">
              <a:latin typeface="Calibri" panose="020F0502020204030204" pitchFamily="34" charset="0"/>
              <a:ea typeface="Calibri" panose="020F0502020204030204" pitchFamily="34" charset="0"/>
              <a:cs typeface="Calibri" panose="020F0502020204030204" pitchFamily="34" charset="0"/>
              <a:sym typeface="Roboto"/>
            </a:endParaRPr>
          </a:p>
          <a:p>
            <a:pPr algn="ctr">
              <a:buClr>
                <a:schemeClr val="dk1"/>
              </a:buClr>
              <a:buSzPts val="1100"/>
            </a:pPr>
            <a:br>
              <a:rPr lang="en" sz="2000">
                <a:latin typeface="Calibri" panose="020F0502020204030204" pitchFamily="34" charset="0"/>
                <a:ea typeface="Calibri" panose="020F0502020204030204" pitchFamily="34" charset="0"/>
                <a:cs typeface="Calibri" panose="020F0502020204030204" pitchFamily="34" charset="0"/>
                <a:sym typeface="Roboto"/>
              </a:rPr>
            </a:br>
            <a:r>
              <a:rPr lang="en" sz="2400">
                <a:latin typeface="Calibri" panose="020F0502020204030204" pitchFamily="34" charset="0"/>
                <a:ea typeface="Calibri" panose="020F0502020204030204" pitchFamily="34" charset="0"/>
                <a:cs typeface="Calibri" panose="020F0502020204030204" pitchFamily="34" charset="0"/>
                <a:sym typeface="Roboto"/>
              </a:rPr>
              <a:t>Fatty liver disease is the driver of metabolic syndrome and it is not dependent on obesity.</a:t>
            </a:r>
            <a:endParaRPr sz="2400">
              <a:latin typeface="Calibri" panose="020F0502020204030204" pitchFamily="34" charset="0"/>
              <a:ea typeface="Calibri" panose="020F0502020204030204" pitchFamily="34" charset="0"/>
              <a:cs typeface="Calibri" panose="020F0502020204030204" pitchFamily="34" charset="0"/>
              <a:sym typeface="Roboto"/>
            </a:endParaRPr>
          </a:p>
        </p:txBody>
      </p:sp>
      <p:sp>
        <p:nvSpPr>
          <p:cNvPr id="9" name="Google Shape;95;p17"/>
          <p:cNvSpPr txBox="1"/>
          <p:nvPr/>
        </p:nvSpPr>
        <p:spPr>
          <a:xfrm>
            <a:off x="851299" y="4597987"/>
            <a:ext cx="3272400" cy="1197600"/>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en" sz="2400" b="1">
                <a:latin typeface="Calibri" panose="020F0502020204030204" pitchFamily="34" charset="0"/>
                <a:ea typeface="Calibri" panose="020F0502020204030204" pitchFamily="34" charset="0"/>
                <a:cs typeface="Calibri" panose="020F0502020204030204" pitchFamily="34" charset="0"/>
                <a:sym typeface="Roboto"/>
              </a:rPr>
              <a:t>Obese</a:t>
            </a:r>
            <a:endParaRPr sz="2400" b="1">
              <a:latin typeface="Calibri" panose="020F0502020204030204" pitchFamily="34" charset="0"/>
              <a:ea typeface="Calibri" panose="020F0502020204030204" pitchFamily="34" charset="0"/>
              <a:cs typeface="Calibri" panose="020F0502020204030204" pitchFamily="34" charset="0"/>
              <a:sym typeface="Roboto"/>
            </a:endParaRPr>
          </a:p>
          <a:p>
            <a:pPr algn="ctr"/>
            <a:r>
              <a:rPr lang="en" sz="2400">
                <a:latin typeface="Calibri" panose="020F0502020204030204" pitchFamily="34" charset="0"/>
                <a:ea typeface="Calibri" panose="020F0502020204030204" pitchFamily="34" charset="0"/>
                <a:cs typeface="Calibri" panose="020F0502020204030204" pitchFamily="34" charset="0"/>
                <a:sym typeface="Roboto"/>
              </a:rPr>
              <a:t>Low Liver Fat = 2.6%“Fat Healthy”</a:t>
            </a:r>
            <a:endParaRPr sz="2400">
              <a:latin typeface="Calibri" panose="020F0502020204030204" pitchFamily="34" charset="0"/>
              <a:ea typeface="Calibri" panose="020F0502020204030204" pitchFamily="34" charset="0"/>
              <a:cs typeface="Calibri" panose="020F0502020204030204" pitchFamily="34" charset="0"/>
              <a:sym typeface="Roboto"/>
            </a:endParaRPr>
          </a:p>
        </p:txBody>
      </p:sp>
      <p:sp>
        <p:nvSpPr>
          <p:cNvPr id="10" name="Google Shape;96;p17"/>
          <p:cNvSpPr txBox="1"/>
          <p:nvPr/>
        </p:nvSpPr>
        <p:spPr>
          <a:xfrm>
            <a:off x="4393716" y="4597987"/>
            <a:ext cx="3272400" cy="1197600"/>
          </a:xfrm>
          <a:prstGeom prst="rect">
            <a:avLst/>
          </a:prstGeom>
          <a:noFill/>
          <a:ln>
            <a:noFill/>
          </a:ln>
        </p:spPr>
        <p:txBody>
          <a:bodyPr spcFirstLastPara="1" wrap="square" lIns="121900" tIns="121900" rIns="121900" bIns="121900" anchor="t" anchorCtr="0">
            <a:noAutofit/>
          </a:bodyPr>
          <a:lstStyle/>
          <a:p>
            <a:pPr algn="ctr"/>
            <a:r>
              <a:rPr lang="en" sz="2400" b="1">
                <a:latin typeface="Calibri" panose="020F0502020204030204" pitchFamily="34" charset="0"/>
                <a:ea typeface="Calibri" panose="020F0502020204030204" pitchFamily="34" charset="0"/>
                <a:cs typeface="Calibri" panose="020F0502020204030204" pitchFamily="34" charset="0"/>
                <a:sym typeface="Roboto"/>
              </a:rPr>
              <a:t>Obese</a:t>
            </a:r>
            <a:endParaRPr sz="2400" b="1">
              <a:latin typeface="Calibri" panose="020F0502020204030204" pitchFamily="34" charset="0"/>
              <a:ea typeface="Calibri" panose="020F0502020204030204" pitchFamily="34" charset="0"/>
              <a:cs typeface="Calibri" panose="020F0502020204030204" pitchFamily="34" charset="0"/>
              <a:sym typeface="Roboto"/>
            </a:endParaRPr>
          </a:p>
          <a:p>
            <a:pPr algn="ctr"/>
            <a:r>
              <a:rPr lang="en" sz="2400">
                <a:latin typeface="Calibri" panose="020F0502020204030204" pitchFamily="34" charset="0"/>
                <a:ea typeface="Calibri" panose="020F0502020204030204" pitchFamily="34" charset="0"/>
                <a:cs typeface="Calibri" panose="020F0502020204030204" pitchFamily="34" charset="0"/>
                <a:sym typeface="Roboto"/>
              </a:rPr>
              <a:t>High Liver Fat = 24%</a:t>
            </a:r>
            <a:endParaRPr sz="2400">
              <a:latin typeface="Calibri" panose="020F0502020204030204" pitchFamily="34" charset="0"/>
              <a:ea typeface="Calibri" panose="020F0502020204030204" pitchFamily="34" charset="0"/>
              <a:cs typeface="Calibri" panose="020F0502020204030204" pitchFamily="34" charset="0"/>
              <a:sym typeface="Roboto"/>
            </a:endParaRPr>
          </a:p>
          <a:p>
            <a:pPr algn="ctr"/>
            <a:r>
              <a:rPr lang="en" sz="2400">
                <a:latin typeface="Calibri" panose="020F0502020204030204" pitchFamily="34" charset="0"/>
                <a:ea typeface="Calibri" panose="020F0502020204030204" pitchFamily="34" charset="0"/>
                <a:cs typeface="Calibri" panose="020F0502020204030204" pitchFamily="34" charset="0"/>
                <a:sym typeface="Roboto"/>
              </a:rPr>
              <a:t>“Fat Sick”</a:t>
            </a:r>
            <a:endParaRPr sz="2400">
              <a:latin typeface="Calibri" panose="020F0502020204030204" pitchFamily="34" charset="0"/>
              <a:ea typeface="Calibri" panose="020F0502020204030204" pitchFamily="34" charset="0"/>
              <a:cs typeface="Calibri" panose="020F0502020204030204" pitchFamily="34" charset="0"/>
              <a:sym typeface="Roboto"/>
            </a:endParaRPr>
          </a:p>
        </p:txBody>
      </p:sp>
      <p:sp>
        <p:nvSpPr>
          <p:cNvPr id="11" name="Google Shape;97;p17"/>
          <p:cNvSpPr txBox="1"/>
          <p:nvPr/>
        </p:nvSpPr>
        <p:spPr>
          <a:xfrm>
            <a:off x="7936149" y="4597987"/>
            <a:ext cx="3272400" cy="1197600"/>
          </a:xfrm>
          <a:prstGeom prst="rect">
            <a:avLst/>
          </a:prstGeom>
          <a:noFill/>
          <a:ln>
            <a:noFill/>
          </a:ln>
        </p:spPr>
        <p:txBody>
          <a:bodyPr spcFirstLastPara="1" wrap="square" lIns="121900" tIns="121900" rIns="121900" bIns="121900" anchor="t" anchorCtr="0">
            <a:noAutofit/>
          </a:bodyPr>
          <a:lstStyle/>
          <a:p>
            <a:pPr algn="ctr"/>
            <a:r>
              <a:rPr lang="en" sz="2400" b="1">
                <a:latin typeface="Calibri" panose="020F0502020204030204" pitchFamily="34" charset="0"/>
                <a:ea typeface="Calibri" panose="020F0502020204030204" pitchFamily="34" charset="0"/>
                <a:cs typeface="Calibri" panose="020F0502020204030204" pitchFamily="34" charset="0"/>
                <a:sym typeface="Roboto"/>
              </a:rPr>
              <a:t>Thin</a:t>
            </a:r>
            <a:endParaRPr sz="2400" b="1">
              <a:latin typeface="Calibri" panose="020F0502020204030204" pitchFamily="34" charset="0"/>
              <a:ea typeface="Calibri" panose="020F0502020204030204" pitchFamily="34" charset="0"/>
              <a:cs typeface="Calibri" panose="020F0502020204030204" pitchFamily="34" charset="0"/>
              <a:sym typeface="Roboto"/>
            </a:endParaRPr>
          </a:p>
          <a:p>
            <a:pPr algn="ctr"/>
            <a:r>
              <a:rPr lang="en" sz="2400">
                <a:latin typeface="Calibri" panose="020F0502020204030204" pitchFamily="34" charset="0"/>
                <a:ea typeface="Calibri" panose="020F0502020204030204" pitchFamily="34" charset="0"/>
                <a:cs typeface="Calibri" panose="020F0502020204030204" pitchFamily="34" charset="0"/>
                <a:sym typeface="Roboto"/>
              </a:rPr>
              <a:t>High Liver Fat = 23%</a:t>
            </a:r>
            <a:endParaRPr sz="2400">
              <a:latin typeface="Calibri" panose="020F0502020204030204" pitchFamily="34" charset="0"/>
              <a:ea typeface="Calibri" panose="020F0502020204030204" pitchFamily="34" charset="0"/>
              <a:cs typeface="Calibri" panose="020F0502020204030204" pitchFamily="34" charset="0"/>
              <a:sym typeface="Roboto"/>
            </a:endParaRPr>
          </a:p>
          <a:p>
            <a:pPr algn="ctr"/>
            <a:r>
              <a:rPr lang="en" sz="2400">
                <a:latin typeface="Calibri" panose="020F0502020204030204" pitchFamily="34" charset="0"/>
                <a:ea typeface="Calibri" panose="020F0502020204030204" pitchFamily="34" charset="0"/>
                <a:cs typeface="Calibri" panose="020F0502020204030204" pitchFamily="34" charset="0"/>
                <a:sym typeface="Roboto"/>
              </a:rPr>
              <a:t>“Thin Sick”</a:t>
            </a:r>
            <a:endParaRPr sz="2400">
              <a:latin typeface="Calibri" panose="020F0502020204030204" pitchFamily="34" charset="0"/>
              <a:ea typeface="Calibri" panose="020F0502020204030204" pitchFamily="34" charset="0"/>
              <a:cs typeface="Calibri" panose="020F0502020204030204" pitchFamily="34" charset="0"/>
              <a:sym typeface="Roboto"/>
            </a:endParaRPr>
          </a:p>
        </p:txBody>
      </p:sp>
      <p:sp>
        <p:nvSpPr>
          <p:cNvPr id="4" name="Slide Number Placeholder 3"/>
          <p:cNvSpPr>
            <a:spLocks noGrp="1"/>
          </p:cNvSpPr>
          <p:nvPr>
            <p:ph type="sldNum" sz="quarter" idx="12"/>
          </p:nvPr>
        </p:nvSpPr>
        <p:spPr/>
        <p:txBody>
          <a:bodyPr/>
          <a:lstStyle/>
          <a:p>
            <a:fld id="{B240F673-AB74-4F46-8E08-B12C54C3A72A}" type="slidenum">
              <a:rPr lang="en-US" smtClean="0"/>
              <a:t>8</a:t>
            </a:fld>
            <a:endParaRPr lang="en-US"/>
          </a:p>
        </p:txBody>
      </p:sp>
      <p:sp>
        <p:nvSpPr>
          <p:cNvPr id="13" name="TextBox 12">
            <a:extLst>
              <a:ext uri="{FF2B5EF4-FFF2-40B4-BE49-F238E27FC236}">
                <a16:creationId xmlns:a16="http://schemas.microsoft.com/office/drawing/2014/main" id="{F19222C6-4C0E-4F8F-A48F-53F99F4FC9EC}"/>
              </a:ext>
            </a:extLst>
          </p:cNvPr>
          <p:cNvSpPr txBox="1"/>
          <p:nvPr/>
        </p:nvSpPr>
        <p:spPr>
          <a:xfrm>
            <a:off x="851298" y="6081477"/>
            <a:ext cx="10659663" cy="461665"/>
          </a:xfrm>
          <a:prstGeom prst="rect">
            <a:avLst/>
          </a:prstGeom>
          <a:noFill/>
        </p:spPr>
        <p:txBody>
          <a:bodyPr wrap="square">
            <a:spAutoFit/>
          </a:bodyPr>
          <a:lstStyle/>
          <a:p>
            <a:pPr algn="ctr">
              <a:defRPr/>
            </a:pPr>
            <a:r>
              <a:rPr lang="en-US" sz="1200" b="1" i="0">
                <a:solidFill>
                  <a:schemeClr val="bg2">
                    <a:lumMod val="50000"/>
                  </a:schemeClr>
                </a:solidFill>
                <a:effectLst/>
                <a:latin typeface="noto sans" panose="020B0502040504020204" pitchFamily="34" charset="0"/>
              </a:rPr>
              <a:t>Sources: </a:t>
            </a:r>
            <a:r>
              <a:rPr lang="en-US" sz="1200" b="0" i="0">
                <a:solidFill>
                  <a:schemeClr val="bg2">
                    <a:lumMod val="50000"/>
                  </a:schemeClr>
                </a:solidFill>
                <a:effectLst/>
                <a:latin typeface="noto sans" panose="020B0502040504020204" pitchFamily="34" charset="0"/>
                <a:hlinkClick r:id="rId4">
                  <a:extLst>
                    <a:ext uri="{A12FA001-AC4F-418D-AE19-62706E023703}">
                      <ahyp:hlinkClr xmlns:ahyp="http://schemas.microsoft.com/office/drawing/2018/hyperlinkcolor" val="tx"/>
                    </a:ext>
                  </a:extLst>
                </a:hlinkClick>
              </a:rPr>
              <a:t>Excess body fat in obese and normal-weight subjects</a:t>
            </a:r>
            <a:r>
              <a:rPr lang="en-US" sz="1200" b="0" i="0">
                <a:solidFill>
                  <a:schemeClr val="bg2">
                    <a:lumMod val="50000"/>
                  </a:schemeClr>
                </a:solidFill>
                <a:effectLst/>
                <a:latin typeface="noto sans" panose="020B0502040504020204" pitchFamily="34" charset="0"/>
              </a:rPr>
              <a:t>, Cambridge University Press</a:t>
            </a:r>
            <a:r>
              <a:rPr lang="en-US" sz="1200">
                <a:solidFill>
                  <a:schemeClr val="bg2">
                    <a:lumMod val="50000"/>
                  </a:schemeClr>
                </a:solidFill>
                <a:latin typeface="noto sans" panose="020B0502040504020204" pitchFamily="34" charset="0"/>
              </a:rPr>
              <a:t> &amp;</a:t>
            </a:r>
            <a:r>
              <a:rPr lang="en-US" sz="1200" b="0" i="0">
                <a:solidFill>
                  <a:schemeClr val="bg2">
                    <a:lumMod val="50000"/>
                  </a:schemeClr>
                </a:solidFill>
                <a:effectLst/>
                <a:latin typeface="noto sans" panose="020B0502040504020204" pitchFamily="34" charset="0"/>
              </a:rPr>
              <a:t> </a:t>
            </a:r>
            <a:r>
              <a:rPr lang="en-US" sz="1200" i="0">
                <a:solidFill>
                  <a:schemeClr val="bg2">
                    <a:lumMod val="50000"/>
                  </a:schemeClr>
                </a:solidFill>
                <a:effectLst/>
                <a:latin typeface="Roboto" panose="02000000000000000000" pitchFamily="2" charset="0"/>
                <a:hlinkClick r:id="rId5">
                  <a:extLst>
                    <a:ext uri="{A12FA001-AC4F-418D-AE19-62706E023703}">
                      <ahyp:hlinkClr xmlns:ahyp="http://schemas.microsoft.com/office/drawing/2018/hyperlinkcolor" val="tx"/>
                    </a:ext>
                  </a:extLst>
                </a:hlinkClick>
              </a:rPr>
              <a:t>Non-Alcoholic Fatty Liver Disease and its Link to Chronic Illnesses, Unraveling the Hidden Epidemic</a:t>
            </a:r>
            <a:r>
              <a:rPr lang="en-US" sz="1200" i="0">
                <a:solidFill>
                  <a:schemeClr val="bg2">
                    <a:lumMod val="50000"/>
                  </a:schemeClr>
                </a:solidFill>
                <a:effectLst/>
                <a:latin typeface="Roboto" panose="02000000000000000000" pitchFamily="2" charset="0"/>
              </a:rPr>
              <a:t>, Robert H. Lustig</a:t>
            </a:r>
          </a:p>
        </p:txBody>
      </p:sp>
    </p:spTree>
    <p:extLst>
      <p:ext uri="{BB962C8B-B14F-4D97-AF65-F5344CB8AC3E}">
        <p14:creationId xmlns:p14="http://schemas.microsoft.com/office/powerpoint/2010/main" val="2678711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634B50-34B4-491F-B304-DE3EFD6FDA6E}"/>
              </a:ext>
            </a:extLst>
          </p:cNvPr>
          <p:cNvSpPr>
            <a:spLocks noGrp="1"/>
          </p:cNvSpPr>
          <p:nvPr>
            <p:ph type="title"/>
          </p:nvPr>
        </p:nvSpPr>
        <p:spPr>
          <a:xfrm>
            <a:off x="6816432" y="762001"/>
            <a:ext cx="4554680" cy="1708243"/>
          </a:xfrm>
        </p:spPr>
        <p:txBody>
          <a:bodyPr anchor="ctr">
            <a:normAutofit/>
          </a:bodyPr>
          <a:lstStyle/>
          <a:p>
            <a:pPr algn="l"/>
            <a:r>
              <a:rPr lang="en-US" sz="3600"/>
              <a:t>Metabolic health is the north star of nutrition</a:t>
            </a:r>
          </a:p>
        </p:txBody>
      </p:sp>
      <p:sp>
        <p:nvSpPr>
          <p:cNvPr id="3" name="Content Placeholder 2">
            <a:extLst>
              <a:ext uri="{FF2B5EF4-FFF2-40B4-BE49-F238E27FC236}">
                <a16:creationId xmlns:a16="http://schemas.microsoft.com/office/drawing/2014/main" id="{E138AF23-DAE5-3447-AB17-15B8C4902598}"/>
              </a:ext>
            </a:extLst>
          </p:cNvPr>
          <p:cNvSpPr>
            <a:spLocks noGrp="1"/>
          </p:cNvSpPr>
          <p:nvPr>
            <p:ph idx="1"/>
          </p:nvPr>
        </p:nvSpPr>
        <p:spPr>
          <a:xfrm>
            <a:off x="6816432" y="2470244"/>
            <a:ext cx="4554680" cy="3769835"/>
          </a:xfrm>
        </p:spPr>
        <p:txBody>
          <a:bodyPr anchor="ctr">
            <a:normAutofit fontScale="92500"/>
          </a:bodyPr>
          <a:lstStyle/>
          <a:p>
            <a:r>
              <a:rPr lang="en-US" sz="2000" b="1" i="1"/>
              <a:t>Linking nutritious food, metabolism and health </a:t>
            </a:r>
            <a:r>
              <a:rPr lang="en-US" sz="2000" i="1"/>
              <a:t>is essential </a:t>
            </a:r>
            <a:r>
              <a:rPr lang="en-US" sz="2000"/>
              <a:t>to preventing diet-related diseases and the burdensome financial burdens they foster. </a:t>
            </a:r>
          </a:p>
          <a:p>
            <a:r>
              <a:rPr lang="en-US" sz="2000" b="1" i="1"/>
              <a:t>Fundamental and structural changes are needed </a:t>
            </a:r>
            <a:r>
              <a:rPr lang="en-US" sz="2000"/>
              <a:t>in the way the food and beverage industry approaches nutrition, adopting metabolic health as the “North Star.”</a:t>
            </a:r>
          </a:p>
          <a:p>
            <a:pPr marL="228600" indent="-228600"/>
            <a:r>
              <a:rPr lang="en-US" sz="2000" b="1" i="1"/>
              <a:t>“Farm to fork”</a:t>
            </a:r>
            <a:r>
              <a:rPr lang="en-US" sz="2000" i="1"/>
              <a:t> </a:t>
            </a:r>
            <a:r>
              <a:rPr lang="en-US" sz="2000"/>
              <a:t>thinking leaves out metabolism and must shift to scientific framing: </a:t>
            </a:r>
            <a:r>
              <a:rPr lang="en-US" sz="2000" b="1" i="1"/>
              <a:t>“molecule to mitochondria”</a:t>
            </a:r>
            <a:endParaRPr lang="en-US" sz="2000" b="1" i="1">
              <a:cs typeface="Calibri"/>
            </a:endParaRPr>
          </a:p>
        </p:txBody>
      </p:sp>
      <p:pic>
        <p:nvPicPr>
          <p:cNvPr id="7" name="Picture 6" descr="A set of compasses with different directions&#10;&#10;Description automatically generated">
            <a:extLst>
              <a:ext uri="{FF2B5EF4-FFF2-40B4-BE49-F238E27FC236}">
                <a16:creationId xmlns:a16="http://schemas.microsoft.com/office/drawing/2014/main" id="{FF44713F-D52E-4AC1-8509-0A042C026198}"/>
              </a:ext>
            </a:extLst>
          </p:cNvPr>
          <p:cNvPicPr>
            <a:picLocks noChangeAspect="1"/>
          </p:cNvPicPr>
          <p:nvPr/>
        </p:nvPicPr>
        <p:blipFill rotWithShape="1">
          <a:blip r:embed="rId3">
            <a:extLst>
              <a:ext uri="{28A0092B-C50C-407E-A947-70E740481C1C}">
                <a14:useLocalDpi xmlns:a14="http://schemas.microsoft.com/office/drawing/2010/main" val="0"/>
              </a:ext>
            </a:extLst>
          </a:blip>
          <a:srcRect l="9713" t="7741" r="50000" b="51685"/>
          <a:stretch/>
        </p:blipFill>
        <p:spPr>
          <a:xfrm>
            <a:off x="761367" y="1142326"/>
            <a:ext cx="4541003" cy="4573352"/>
          </a:xfrm>
          <a:prstGeom prst="rect">
            <a:avLst/>
          </a:prstGeom>
        </p:spPr>
      </p:pic>
      <p:sp>
        <p:nvSpPr>
          <p:cNvPr id="9" name="TextBox 8">
            <a:extLst>
              <a:ext uri="{FF2B5EF4-FFF2-40B4-BE49-F238E27FC236}">
                <a16:creationId xmlns:a16="http://schemas.microsoft.com/office/drawing/2014/main" id="{40722153-8C9A-49F6-BC49-4F62D152C301}"/>
              </a:ext>
            </a:extLst>
          </p:cNvPr>
          <p:cNvSpPr txBox="1"/>
          <p:nvPr/>
        </p:nvSpPr>
        <p:spPr>
          <a:xfrm>
            <a:off x="1392431" y="5916913"/>
            <a:ext cx="3278874" cy="646331"/>
          </a:xfrm>
          <a:prstGeom prst="rect">
            <a:avLst/>
          </a:prstGeom>
          <a:noFill/>
        </p:spPr>
        <p:txBody>
          <a:bodyPr wrap="square">
            <a:spAutoFit/>
          </a:bodyPr>
          <a:lstStyle/>
          <a:p>
            <a:pPr algn="ctr" fontAlgn="base"/>
            <a:r>
              <a:rPr lang="en-US"/>
              <a:t>“All roads lead to metabolism.”</a:t>
            </a:r>
          </a:p>
          <a:p>
            <a:pPr algn="ctr"/>
            <a:r>
              <a:rPr lang="en-US"/>
              <a:t>- Robert Lustig, MD, MSL</a:t>
            </a:r>
          </a:p>
        </p:txBody>
      </p:sp>
      <p:sp>
        <p:nvSpPr>
          <p:cNvPr id="2" name="Slide Number Placeholder 1"/>
          <p:cNvSpPr>
            <a:spLocks noGrp="1"/>
          </p:cNvSpPr>
          <p:nvPr>
            <p:ph type="sldNum" sz="quarter" idx="12"/>
          </p:nvPr>
        </p:nvSpPr>
        <p:spPr/>
        <p:txBody>
          <a:bodyPr/>
          <a:lstStyle/>
          <a:p>
            <a:fld id="{B240F673-AB74-4F46-8E08-B12C54C3A72A}" type="slidenum">
              <a:rPr lang="en-US" smtClean="0"/>
              <a:t>9</a:t>
            </a:fld>
            <a:endParaRPr lang="en-US"/>
          </a:p>
        </p:txBody>
      </p:sp>
    </p:spTree>
    <p:extLst>
      <p:ext uri="{BB962C8B-B14F-4D97-AF65-F5344CB8AC3E}">
        <p14:creationId xmlns:p14="http://schemas.microsoft.com/office/powerpoint/2010/main" val="1829903989"/>
      </p:ext>
    </p:extLst>
  </p:cSld>
  <p:clrMapOvr>
    <a:masterClrMapping/>
  </p:clrMapOvr>
</p:sld>
</file>

<file path=ppt/theme/theme1.xml><?xml version="1.0" encoding="utf-8"?>
<a:theme xmlns:a="http://schemas.openxmlformats.org/drawingml/2006/main" name="Blank Company Profile Business Presentation in Red Maroon White Geometric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Company Profile Business Presentation in Red Maroon White Geometric Style</Template>
  <TotalTime>0</TotalTime>
  <Words>3950</Words>
  <Application>Microsoft Macintosh PowerPoint</Application>
  <PresentationFormat>Widescreen</PresentationFormat>
  <Paragraphs>372</Paragraphs>
  <Slides>30</Slides>
  <Notes>26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Aptos</vt:lpstr>
      <vt:lpstr>Arial</vt:lpstr>
      <vt:lpstr>Bahnschrift SemiBold</vt:lpstr>
      <vt:lpstr>Barlow</vt:lpstr>
      <vt:lpstr>Calibri</vt:lpstr>
      <vt:lpstr>Cambria</vt:lpstr>
      <vt:lpstr>g_d0_f3</vt:lpstr>
      <vt:lpstr>g_d0_f6</vt:lpstr>
      <vt:lpstr>g_d0_f7</vt:lpstr>
      <vt:lpstr>noto sans</vt:lpstr>
      <vt:lpstr>Roboto</vt:lpstr>
      <vt:lpstr>TT Hoves Bold</vt:lpstr>
      <vt:lpstr>Verdana</vt:lpstr>
      <vt:lpstr>Blank Company Profile Business Presentation in Red Maroon White Geometric Style</vt:lpstr>
      <vt:lpstr>PowerPoint Presentation</vt:lpstr>
      <vt:lpstr>Pure Wholesome Goodness </vt:lpstr>
      <vt:lpstr>We need a food system that supports health</vt:lpstr>
      <vt:lpstr>PowerPoint Presentation</vt:lpstr>
      <vt:lpstr>Shifting the Focus to Metabolic Dysfunction  and its Root Causes</vt:lpstr>
      <vt:lpstr>Metabolic syndrome is a complex disease that correlates with obesity, but nonetheless appears to be distinct from it</vt:lpstr>
      <vt:lpstr>PowerPoint Presentation</vt:lpstr>
      <vt:lpstr>PowerPoint Presentation</vt:lpstr>
      <vt:lpstr>Metabolic health is the north star of nutrition</vt:lpstr>
      <vt:lpstr>KDD Calls for a Metabolic Reset in the MENA Region</vt:lpstr>
      <vt:lpstr>Food System Change: Where do we begin? </vt:lpstr>
      <vt:lpstr>Value to be created and shared…</vt:lpstr>
      <vt:lpstr>The Metabolic Matrix: A scientific framework that supports metabolic health &amp; nutrition in multiple sectors, including healthcare</vt:lpstr>
      <vt:lpstr>Peer Reviewed Methods Paper  Frontiers in Nutrition</vt:lpstr>
      <vt:lpstr>Metabolic Matrix and the Gears of Food System Change</vt:lpstr>
      <vt:lpstr>Brain/Gut/Liver Axis</vt:lpstr>
      <vt:lpstr>Feed the Gut</vt:lpstr>
      <vt:lpstr>Protect the Liver</vt:lpstr>
      <vt:lpstr>Support the Brain</vt:lpstr>
      <vt:lpstr>Metabolic Matrix is Powered by Advanced Data Science</vt:lpstr>
      <vt:lpstr>Metabolic Matrix Methodology / Tiers</vt:lpstr>
      <vt:lpstr>Ingredient that negatively affects all three organs of the Brain/Gut/Liver Axis in excess amounts: added sugar</vt:lpstr>
      <vt:lpstr>Tiers criteria that inform KDD no-added-sugar product development:</vt:lpstr>
      <vt:lpstr>Why prioritize fructose reduction?</vt:lpstr>
      <vt:lpstr>Technical Versus Ethical “No Added Sugar”</vt:lpstr>
      <vt:lpstr>Safe &amp; Effective Sweetener Solutions</vt:lpstr>
      <vt:lpstr>Ingredient that positively affects all three pillars of the metabolic matrix: Chocolate</vt:lpstr>
      <vt:lpstr>What’s Next?</vt:lpstr>
      <vt:lpstr>Your wish is our command.  A whole generation of new  Good For Me products that support the brain, protect the liver, and feed the gut.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No-Added-Sugar Event</dc:title>
  <dc:creator>Wolfram Alderson</dc:creator>
  <cp:lastModifiedBy>Wolfram Alderson</cp:lastModifiedBy>
  <cp:revision>1</cp:revision>
  <dcterms:created xsi:type="dcterms:W3CDTF">2024-06-03T10:25:55Z</dcterms:created>
  <dcterms:modified xsi:type="dcterms:W3CDTF">2024-06-12T06:01:45Z</dcterms:modified>
</cp:coreProperties>
</file>